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4.xml" ContentType="application/vnd.openxmlformats-officedocument.drawingml.chartshape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5.xml" ContentType="application/vnd.openxmlformats-officedocument.drawingml.chartshape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  <p:sldMasterId id="2147483936" r:id="rId2"/>
  </p:sldMasterIdLst>
  <p:notesMasterIdLst>
    <p:notesMasterId r:id="rId17"/>
  </p:notesMasterIdLst>
  <p:handoutMasterIdLst>
    <p:handoutMasterId r:id="rId18"/>
  </p:handoutMasterIdLst>
  <p:sldIdLst>
    <p:sldId id="430" r:id="rId3"/>
    <p:sldId id="463" r:id="rId4"/>
    <p:sldId id="466" r:id="rId5"/>
    <p:sldId id="467" r:id="rId6"/>
    <p:sldId id="465" r:id="rId7"/>
    <p:sldId id="469" r:id="rId8"/>
    <p:sldId id="470" r:id="rId9"/>
    <p:sldId id="471" r:id="rId10"/>
    <p:sldId id="475" r:id="rId11"/>
    <p:sldId id="474" r:id="rId12"/>
    <p:sldId id="473" r:id="rId13"/>
    <p:sldId id="462" r:id="rId14"/>
    <p:sldId id="468" r:id="rId15"/>
    <p:sldId id="472" r:id="rId16"/>
  </p:sldIdLst>
  <p:sldSz cx="9906000" cy="6858000" type="A4"/>
  <p:notesSz cx="6794500" cy="9906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52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едарева Анастасия Олеговна" initials="БАО" lastIdx="1" clrIdx="0"/>
  <p:cmAuthor id="2" name="Пигарев Дмитрий Александрович" initials="ПДА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4B"/>
    <a:srgbClr val="539FDE"/>
    <a:srgbClr val="23308E"/>
    <a:srgbClr val="C02800"/>
    <a:srgbClr val="D9D9D9"/>
    <a:srgbClr val="BFBFBF"/>
    <a:srgbClr val="FF99CC"/>
    <a:srgbClr val="9CDDFA"/>
    <a:srgbClr val="EFCF5A"/>
    <a:srgbClr val="004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963" autoAdjust="0"/>
  </p:normalViewPr>
  <p:slideViewPr>
    <p:cSldViewPr>
      <p:cViewPr varScale="1">
        <p:scale>
          <a:sx n="98" d="100"/>
          <a:sy n="98" d="100"/>
        </p:scale>
        <p:origin x="680" y="28"/>
      </p:cViewPr>
      <p:guideLst>
        <p:guide pos="552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73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2.bin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3.bin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5.bin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6.bin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2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Лист3!$A$5</c:f>
              <c:strCache>
                <c:ptCount val="1"/>
                <c:pt idx="0">
                  <c:v>ЕС-27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cat>
            <c:multiLvlStrRef>
              <c:f>Лист3!$C$2:$CA$3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Лист3!$C$5:$BZ$5</c:f>
              <c:numCache>
                <c:formatCode>0</c:formatCode>
                <c:ptCount val="76"/>
                <c:pt idx="0">
                  <c:v>12.500367000000001</c:v>
                </c:pt>
                <c:pt idx="1">
                  <c:v>12.698216999999996</c:v>
                </c:pt>
                <c:pt idx="2">
                  <c:v>14.235036000000001</c:v>
                </c:pt>
                <c:pt idx="3">
                  <c:v>11.983429999999997</c:v>
                </c:pt>
                <c:pt idx="4">
                  <c:v>12.050129999999998</c:v>
                </c:pt>
                <c:pt idx="5">
                  <c:v>12.061121</c:v>
                </c:pt>
                <c:pt idx="6">
                  <c:v>10.455826999999999</c:v>
                </c:pt>
                <c:pt idx="7">
                  <c:v>11.521376999999999</c:v>
                </c:pt>
                <c:pt idx="8">
                  <c:v>11.731324000000001</c:v>
                </c:pt>
                <c:pt idx="9">
                  <c:v>13.476109000000001</c:v>
                </c:pt>
                <c:pt idx="10">
                  <c:v>13.458767000000002</c:v>
                </c:pt>
                <c:pt idx="11">
                  <c:v>13.852395</c:v>
                </c:pt>
                <c:pt idx="12">
                  <c:v>15.711788</c:v>
                </c:pt>
                <c:pt idx="13">
                  <c:v>15.051243000000005</c:v>
                </c:pt>
                <c:pt idx="14">
                  <c:v>16.702312000000006</c:v>
                </c:pt>
                <c:pt idx="15">
                  <c:v>16.480879999999999</c:v>
                </c:pt>
                <c:pt idx="16">
                  <c:v>15.155192000000001</c:v>
                </c:pt>
                <c:pt idx="17">
                  <c:v>15.575720000000006</c:v>
                </c:pt>
                <c:pt idx="18">
                  <c:v>15.545927999999998</c:v>
                </c:pt>
                <c:pt idx="19">
                  <c:v>16.461960999999999</c:v>
                </c:pt>
                <c:pt idx="20">
                  <c:v>15.450574000000001</c:v>
                </c:pt>
                <c:pt idx="21">
                  <c:v>17.869964</c:v>
                </c:pt>
                <c:pt idx="22">
                  <c:v>17.564360000000001</c:v>
                </c:pt>
                <c:pt idx="23">
                  <c:v>16.863455999999996</c:v>
                </c:pt>
                <c:pt idx="24">
                  <c:v>15.490559000000003</c:v>
                </c:pt>
                <c:pt idx="25">
                  <c:v>16.317048</c:v>
                </c:pt>
                <c:pt idx="26">
                  <c:v>16.415766999999995</c:v>
                </c:pt>
                <c:pt idx="27">
                  <c:v>15.248219000000004</c:v>
                </c:pt>
                <c:pt idx="28">
                  <c:v>13.286177</c:v>
                </c:pt>
                <c:pt idx="29">
                  <c:v>13.044518000000002</c:v>
                </c:pt>
                <c:pt idx="30">
                  <c:v>14.261336999999997</c:v>
                </c:pt>
                <c:pt idx="31">
                  <c:v>13.203407999999996</c:v>
                </c:pt>
                <c:pt idx="32">
                  <c:v>13.993751000000001</c:v>
                </c:pt>
                <c:pt idx="33">
                  <c:v>15.132258999999999</c:v>
                </c:pt>
                <c:pt idx="34">
                  <c:v>14.208890000000002</c:v>
                </c:pt>
                <c:pt idx="35">
                  <c:v>14.681536999999997</c:v>
                </c:pt>
                <c:pt idx="36">
                  <c:v>12.913639000000003</c:v>
                </c:pt>
                <c:pt idx="37">
                  <c:v>11.490549</c:v>
                </c:pt>
                <c:pt idx="38">
                  <c:v>12.041839999999999</c:v>
                </c:pt>
                <c:pt idx="39">
                  <c:v>7.6098810000000014</c:v>
                </c:pt>
                <c:pt idx="40">
                  <c:v>6.8661119999999993</c:v>
                </c:pt>
                <c:pt idx="41">
                  <c:v>8.065157000000001</c:v>
                </c:pt>
                <c:pt idx="42">
                  <c:v>7.5033189999999994</c:v>
                </c:pt>
                <c:pt idx="43">
                  <c:v>7.3263110000000013</c:v>
                </c:pt>
                <c:pt idx="44">
                  <c:v>9.4176520000000004</c:v>
                </c:pt>
                <c:pt idx="45">
                  <c:v>9.2621639999999985</c:v>
                </c:pt>
                <c:pt idx="46">
                  <c:v>9.6168560000000003</c:v>
                </c:pt>
                <c:pt idx="47">
                  <c:v>11.482132000000004</c:v>
                </c:pt>
                <c:pt idx="48">
                  <c:v>10.515680999999997</c:v>
                </c:pt>
                <c:pt idx="49">
                  <c:v>11.329765999999998</c:v>
                </c:pt>
                <c:pt idx="50">
                  <c:v>13.049841000000001</c:v>
                </c:pt>
                <c:pt idx="51">
                  <c:v>13.866717999999999</c:v>
                </c:pt>
                <c:pt idx="52">
                  <c:v>13.804434999999996</c:v>
                </c:pt>
                <c:pt idx="53">
                  <c:v>15.656639999999998</c:v>
                </c:pt>
                <c:pt idx="54">
                  <c:v>15.465523000000003</c:v>
                </c:pt>
                <c:pt idx="55">
                  <c:v>16.642778000000003</c:v>
                </c:pt>
                <c:pt idx="56">
                  <c:v>17.235782999999994</c:v>
                </c:pt>
                <c:pt idx="57">
                  <c:v>18.674187000000007</c:v>
                </c:pt>
                <c:pt idx="58">
                  <c:v>19.434217999999998</c:v>
                </c:pt>
                <c:pt idx="59">
                  <c:v>21.907386999999996</c:v>
                </c:pt>
                <c:pt idx="60">
                  <c:v>21.001549000000008</c:v>
                </c:pt>
                <c:pt idx="61">
                  <c:v>20.252766683392498</c:v>
                </c:pt>
                <c:pt idx="62">
                  <c:v>21.313904524769249</c:v>
                </c:pt>
                <c:pt idx="63">
                  <c:v>23.423114618575504</c:v>
                </c:pt>
                <c:pt idx="64">
                  <c:v>19.331839974266536</c:v>
                </c:pt>
                <c:pt idx="65">
                  <c:v>19.28640614156744</c:v>
                </c:pt>
                <c:pt idx="66">
                  <c:v>17.301898054682393</c:v>
                </c:pt>
                <c:pt idx="67">
                  <c:v>15.449755153713273</c:v>
                </c:pt>
                <c:pt idx="68">
                  <c:v>13.850925954362582</c:v>
                </c:pt>
                <c:pt idx="69">
                  <c:v>12.905936730896212</c:v>
                </c:pt>
                <c:pt idx="70">
                  <c:v>12.125540043560537</c:v>
                </c:pt>
                <c:pt idx="71">
                  <c:v>10.81396382853489</c:v>
                </c:pt>
                <c:pt idx="72">
                  <c:v>9.6146281161860063</c:v>
                </c:pt>
                <c:pt idx="73">
                  <c:v>5.5688606713279221</c:v>
                </c:pt>
                <c:pt idx="74">
                  <c:v>4.3388759642988415</c:v>
                </c:pt>
                <c:pt idx="75">
                  <c:v>4.6020603558955884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Лист3!$A$6</c:f>
              <c:strCache>
                <c:ptCount val="1"/>
                <c:pt idx="0">
                  <c:v>Прочие "недружественные"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Лист3!$C$2:$CA$3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Лист3!$C$6:$BZ$6</c:f>
              <c:numCache>
                <c:formatCode>0</c:formatCode>
                <c:ptCount val="76"/>
                <c:pt idx="0">
                  <c:v>2.9514019999999999</c:v>
                </c:pt>
                <c:pt idx="1">
                  <c:v>3.3540319999999997</c:v>
                </c:pt>
                <c:pt idx="2">
                  <c:v>4.093375</c:v>
                </c:pt>
                <c:pt idx="3">
                  <c:v>3.0971170000000003</c:v>
                </c:pt>
                <c:pt idx="4">
                  <c:v>3.969338</c:v>
                </c:pt>
                <c:pt idx="5">
                  <c:v>4.0940110000000001</c:v>
                </c:pt>
                <c:pt idx="6">
                  <c:v>3.5982789999999998</c:v>
                </c:pt>
                <c:pt idx="7">
                  <c:v>4.101966</c:v>
                </c:pt>
                <c:pt idx="8">
                  <c:v>4.6017030000000005</c:v>
                </c:pt>
                <c:pt idx="9">
                  <c:v>4.0133489999999998</c:v>
                </c:pt>
                <c:pt idx="10">
                  <c:v>4.2697789999999998</c:v>
                </c:pt>
                <c:pt idx="11">
                  <c:v>3.553766</c:v>
                </c:pt>
                <c:pt idx="12">
                  <c:v>3.572079</c:v>
                </c:pt>
                <c:pt idx="13">
                  <c:v>3.4860729999999998</c:v>
                </c:pt>
                <c:pt idx="14">
                  <c:v>3.9664169999999999</c:v>
                </c:pt>
                <c:pt idx="15">
                  <c:v>4.4350760000000005</c:v>
                </c:pt>
                <c:pt idx="16">
                  <c:v>5.4034139999999988</c:v>
                </c:pt>
                <c:pt idx="17">
                  <c:v>4.5928810000000002</c:v>
                </c:pt>
                <c:pt idx="18">
                  <c:v>4.4124509999999999</c:v>
                </c:pt>
                <c:pt idx="19">
                  <c:v>5.7829490000000003</c:v>
                </c:pt>
                <c:pt idx="20">
                  <c:v>6.0377020000000003</c:v>
                </c:pt>
                <c:pt idx="21">
                  <c:v>5.3341710000000004</c:v>
                </c:pt>
                <c:pt idx="22">
                  <c:v>5.2308200000000005</c:v>
                </c:pt>
                <c:pt idx="23">
                  <c:v>4.8374669999999993</c:v>
                </c:pt>
                <c:pt idx="24">
                  <c:v>3.4378890000000002</c:v>
                </c:pt>
                <c:pt idx="25">
                  <c:v>4.3040630000000002</c:v>
                </c:pt>
                <c:pt idx="26">
                  <c:v>4.6699359999999999</c:v>
                </c:pt>
                <c:pt idx="27">
                  <c:v>5.0808009999999992</c:v>
                </c:pt>
                <c:pt idx="28">
                  <c:v>5.0427470000000003</c:v>
                </c:pt>
                <c:pt idx="29">
                  <c:v>4.3568360000000004</c:v>
                </c:pt>
                <c:pt idx="30">
                  <c:v>3.9064790000000005</c:v>
                </c:pt>
                <c:pt idx="31">
                  <c:v>4.8011549999999996</c:v>
                </c:pt>
                <c:pt idx="32">
                  <c:v>5.7446609999999998</c:v>
                </c:pt>
                <c:pt idx="33">
                  <c:v>6.0142740000000003</c:v>
                </c:pt>
                <c:pt idx="34">
                  <c:v>5.0347079999999993</c:v>
                </c:pt>
                <c:pt idx="35">
                  <c:v>5.0046109999999997</c:v>
                </c:pt>
                <c:pt idx="36">
                  <c:v>4.0472450000000002</c:v>
                </c:pt>
                <c:pt idx="37">
                  <c:v>4.1593779999999994</c:v>
                </c:pt>
                <c:pt idx="38">
                  <c:v>5.0897100000000002</c:v>
                </c:pt>
                <c:pt idx="39">
                  <c:v>4.9530419999999991</c:v>
                </c:pt>
                <c:pt idx="40">
                  <c:v>3.9153060000000002</c:v>
                </c:pt>
                <c:pt idx="41">
                  <c:v>4.4768800000000013</c:v>
                </c:pt>
                <c:pt idx="42">
                  <c:v>4.4293569999999995</c:v>
                </c:pt>
                <c:pt idx="43">
                  <c:v>4.4484090000000007</c:v>
                </c:pt>
                <c:pt idx="44">
                  <c:v>7.0673460000000006</c:v>
                </c:pt>
                <c:pt idx="45">
                  <c:v>5.497558999999999</c:v>
                </c:pt>
                <c:pt idx="46">
                  <c:v>5.542268</c:v>
                </c:pt>
                <c:pt idx="47">
                  <c:v>5.1111300000000002</c:v>
                </c:pt>
                <c:pt idx="48">
                  <c:v>3.3341420000000004</c:v>
                </c:pt>
                <c:pt idx="49">
                  <c:v>4.0894840000000006</c:v>
                </c:pt>
                <c:pt idx="50">
                  <c:v>5.6958349999999989</c:v>
                </c:pt>
                <c:pt idx="51">
                  <c:v>5.0598220000000005</c:v>
                </c:pt>
                <c:pt idx="52">
                  <c:v>5.1745130000000001</c:v>
                </c:pt>
                <c:pt idx="53">
                  <c:v>8.0853780000000004</c:v>
                </c:pt>
                <c:pt idx="54">
                  <c:v>7.2462979999999995</c:v>
                </c:pt>
                <c:pt idx="55">
                  <c:v>6.1815319999999998</c:v>
                </c:pt>
                <c:pt idx="56">
                  <c:v>6.4702030000000006</c:v>
                </c:pt>
                <c:pt idx="57">
                  <c:v>6.7269050000000004</c:v>
                </c:pt>
                <c:pt idx="58">
                  <c:v>5.4932340000000002</c:v>
                </c:pt>
                <c:pt idx="59">
                  <c:v>7.6224699999999999</c:v>
                </c:pt>
                <c:pt idx="60">
                  <c:v>4.922415</c:v>
                </c:pt>
                <c:pt idx="61">
                  <c:v>6.5019039241939689</c:v>
                </c:pt>
                <c:pt idx="62">
                  <c:v>6.7464919191241224</c:v>
                </c:pt>
                <c:pt idx="63">
                  <c:v>5.6532257179643084</c:v>
                </c:pt>
                <c:pt idx="64">
                  <c:v>5.0932426637914681</c:v>
                </c:pt>
                <c:pt idx="65">
                  <c:v>5.08127248736798</c:v>
                </c:pt>
                <c:pt idx="66">
                  <c:v>4.5584261743312098</c:v>
                </c:pt>
                <c:pt idx="67">
                  <c:v>4.0704533142614157</c:v>
                </c:pt>
                <c:pt idx="68">
                  <c:v>3.6492194792468338</c:v>
                </c:pt>
                <c:pt idx="69">
                  <c:v>3.4002488982680465</c:v>
                </c:pt>
                <c:pt idx="70">
                  <c:v>3.1946425148140891</c:v>
                </c:pt>
                <c:pt idx="71">
                  <c:v>2.8490894818862853</c:v>
                </c:pt>
                <c:pt idx="72">
                  <c:v>2.5331077736538892</c:v>
                </c:pt>
                <c:pt idx="73">
                  <c:v>1.4671939555507265</c:v>
                </c:pt>
                <c:pt idx="74">
                  <c:v>1.1431373425231688</c:v>
                </c:pt>
                <c:pt idx="75">
                  <c:v>1.2124769384182776</c:v>
                </c:pt>
              </c:numCache>
            </c:numRef>
          </c:val>
        </c:ser>
        <c:ser>
          <c:idx val="1"/>
          <c:order val="2"/>
          <c:tx>
            <c:strRef>
              <c:f>Лист3!$A$7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Лист3!$C$2:$CA$3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Лист3!$C$7:$BZ$7</c:f>
              <c:numCache>
                <c:formatCode>0</c:formatCode>
                <c:ptCount val="76"/>
                <c:pt idx="0">
                  <c:v>2.9630540000000001</c:v>
                </c:pt>
                <c:pt idx="1">
                  <c:v>2.5095540000000001</c:v>
                </c:pt>
                <c:pt idx="2">
                  <c:v>3.477643</c:v>
                </c:pt>
                <c:pt idx="3">
                  <c:v>2.8982640000000002</c:v>
                </c:pt>
                <c:pt idx="4">
                  <c:v>2.9939930000000001</c:v>
                </c:pt>
                <c:pt idx="5">
                  <c:v>3.3314349999999999</c:v>
                </c:pt>
                <c:pt idx="6">
                  <c:v>2.6970740000000002</c:v>
                </c:pt>
                <c:pt idx="7">
                  <c:v>3.071304</c:v>
                </c:pt>
                <c:pt idx="8">
                  <c:v>2.9197820000000001</c:v>
                </c:pt>
                <c:pt idx="9">
                  <c:v>3.2574169999999998</c:v>
                </c:pt>
                <c:pt idx="10">
                  <c:v>4.2677670000000001</c:v>
                </c:pt>
                <c:pt idx="11">
                  <c:v>4.5347560000000007</c:v>
                </c:pt>
                <c:pt idx="12">
                  <c:v>4.6790310000000002</c:v>
                </c:pt>
                <c:pt idx="13">
                  <c:v>3.4695650000000002</c:v>
                </c:pt>
                <c:pt idx="14">
                  <c:v>4.0920240000000003</c:v>
                </c:pt>
                <c:pt idx="15">
                  <c:v>4.4368800000000004</c:v>
                </c:pt>
                <c:pt idx="16">
                  <c:v>4.5043030000000002</c:v>
                </c:pt>
                <c:pt idx="17">
                  <c:v>4.7151940000000003</c:v>
                </c:pt>
                <c:pt idx="18">
                  <c:v>4.6547790000000004</c:v>
                </c:pt>
                <c:pt idx="19">
                  <c:v>4.6223919999999996</c:v>
                </c:pt>
                <c:pt idx="20">
                  <c:v>5.2555910000000008</c:v>
                </c:pt>
                <c:pt idx="21">
                  <c:v>5.0308869999999999</c:v>
                </c:pt>
                <c:pt idx="22">
                  <c:v>5.6076040000000003</c:v>
                </c:pt>
                <c:pt idx="23">
                  <c:v>4.9722539999999995</c:v>
                </c:pt>
                <c:pt idx="24">
                  <c:v>4.2391180000000004</c:v>
                </c:pt>
                <c:pt idx="25">
                  <c:v>4.1915469999999999</c:v>
                </c:pt>
                <c:pt idx="26">
                  <c:v>4.7229139999999994</c:v>
                </c:pt>
                <c:pt idx="27">
                  <c:v>4.7431890000000001</c:v>
                </c:pt>
                <c:pt idx="28">
                  <c:v>4.3597730000000006</c:v>
                </c:pt>
                <c:pt idx="29">
                  <c:v>4.6161580000000004</c:v>
                </c:pt>
                <c:pt idx="30">
                  <c:v>4.8928180000000001</c:v>
                </c:pt>
                <c:pt idx="31">
                  <c:v>4.6515839999999997</c:v>
                </c:pt>
                <c:pt idx="32">
                  <c:v>4.7737990000000003</c:v>
                </c:pt>
                <c:pt idx="33">
                  <c:v>4.6889510000000003</c:v>
                </c:pt>
                <c:pt idx="34">
                  <c:v>5.0516139999999998</c:v>
                </c:pt>
                <c:pt idx="35">
                  <c:v>5.860112</c:v>
                </c:pt>
                <c:pt idx="36">
                  <c:v>4.9499690000000003</c:v>
                </c:pt>
                <c:pt idx="37">
                  <c:v>4.4737489999999998</c:v>
                </c:pt>
                <c:pt idx="38">
                  <c:v>3.7502390000000001</c:v>
                </c:pt>
                <c:pt idx="39">
                  <c:v>3.467063</c:v>
                </c:pt>
                <c:pt idx="40">
                  <c:v>3.2675489999999998</c:v>
                </c:pt>
                <c:pt idx="41">
                  <c:v>4.1423890000000005</c:v>
                </c:pt>
                <c:pt idx="42">
                  <c:v>4.0239739999999999</c:v>
                </c:pt>
                <c:pt idx="43">
                  <c:v>3.5989589999999998</c:v>
                </c:pt>
                <c:pt idx="44">
                  <c:v>4.2125849999999998</c:v>
                </c:pt>
                <c:pt idx="45">
                  <c:v>3.7743090000000001</c:v>
                </c:pt>
                <c:pt idx="46">
                  <c:v>4.2933810000000001</c:v>
                </c:pt>
                <c:pt idx="47">
                  <c:v>5.19217</c:v>
                </c:pt>
                <c:pt idx="48">
                  <c:v>4.3216400000000004</c:v>
                </c:pt>
                <c:pt idx="49">
                  <c:v>4.6937639999999998</c:v>
                </c:pt>
                <c:pt idx="50">
                  <c:v>5.5996099999999993</c:v>
                </c:pt>
                <c:pt idx="51">
                  <c:v>5.24559</c:v>
                </c:pt>
                <c:pt idx="52">
                  <c:v>4.8022610000000006</c:v>
                </c:pt>
                <c:pt idx="53">
                  <c:v>6.0400870000000006</c:v>
                </c:pt>
                <c:pt idx="54">
                  <c:v>6.2033180000000003</c:v>
                </c:pt>
                <c:pt idx="55">
                  <c:v>5.7706989999999996</c:v>
                </c:pt>
                <c:pt idx="56">
                  <c:v>6.1162830000000001</c:v>
                </c:pt>
                <c:pt idx="57">
                  <c:v>6.5206049999999998</c:v>
                </c:pt>
                <c:pt idx="58">
                  <c:v>6.394641</c:v>
                </c:pt>
                <c:pt idx="59">
                  <c:v>6.3203709999999997</c:v>
                </c:pt>
                <c:pt idx="60">
                  <c:v>7.7850000000000001</c:v>
                </c:pt>
                <c:pt idx="61">
                  <c:v>6.4130000000000003</c:v>
                </c:pt>
                <c:pt idx="62">
                  <c:v>8.25</c:v>
                </c:pt>
                <c:pt idx="63">
                  <c:v>9.1720000000000006</c:v>
                </c:pt>
                <c:pt idx="64">
                  <c:v>10.603999999999999</c:v>
                </c:pt>
                <c:pt idx="65">
                  <c:v>9.8789999999999996</c:v>
                </c:pt>
                <c:pt idx="66">
                  <c:v>10.050000000000001</c:v>
                </c:pt>
                <c:pt idx="67">
                  <c:v>11.368</c:v>
                </c:pt>
                <c:pt idx="68">
                  <c:v>10.769</c:v>
                </c:pt>
                <c:pt idx="69">
                  <c:v>10.343999999999999</c:v>
                </c:pt>
                <c:pt idx="70">
                  <c:v>10.599</c:v>
                </c:pt>
                <c:pt idx="71">
                  <c:v>9.077</c:v>
                </c:pt>
                <c:pt idx="72">
                  <c:v>9.4030000000000005</c:v>
                </c:pt>
                <c:pt idx="73">
                  <c:v>9.4369999999999994</c:v>
                </c:pt>
                <c:pt idx="74">
                  <c:v>11.065</c:v>
                </c:pt>
                <c:pt idx="75">
                  <c:v>9.6460000000000008</c:v>
                </c:pt>
              </c:numCache>
            </c:numRef>
          </c:val>
        </c:ser>
        <c:ser>
          <c:idx val="2"/>
          <c:order val="3"/>
          <c:tx>
            <c:strRef>
              <c:f>Лист3!$A$8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Лист3!$C$2:$CA$3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Лист3!$C$8:$BZ$8</c:f>
              <c:numCache>
                <c:formatCode>0</c:formatCode>
                <c:ptCount val="76"/>
                <c:pt idx="0">
                  <c:v>0.21856100000000001</c:v>
                </c:pt>
                <c:pt idx="1">
                  <c:v>0.35466199999999998</c:v>
                </c:pt>
                <c:pt idx="2">
                  <c:v>0.71136900000000003</c:v>
                </c:pt>
                <c:pt idx="3">
                  <c:v>0.256301</c:v>
                </c:pt>
                <c:pt idx="4">
                  <c:v>0.64479200000000003</c:v>
                </c:pt>
                <c:pt idx="5">
                  <c:v>0.52801599999999993</c:v>
                </c:pt>
                <c:pt idx="6">
                  <c:v>0.63815</c:v>
                </c:pt>
                <c:pt idx="7">
                  <c:v>0.60655399999999993</c:v>
                </c:pt>
                <c:pt idx="8">
                  <c:v>0.47773000000000004</c:v>
                </c:pt>
                <c:pt idx="9">
                  <c:v>0.45879399999999998</c:v>
                </c:pt>
                <c:pt idx="10">
                  <c:v>0.67471999999999999</c:v>
                </c:pt>
                <c:pt idx="11">
                  <c:v>0.88588500000000003</c:v>
                </c:pt>
                <c:pt idx="12">
                  <c:v>0.40756799999999999</c:v>
                </c:pt>
                <c:pt idx="13">
                  <c:v>0.49287900000000001</c:v>
                </c:pt>
                <c:pt idx="14">
                  <c:v>0.63627999999999996</c:v>
                </c:pt>
                <c:pt idx="15">
                  <c:v>0.62119199999999997</c:v>
                </c:pt>
                <c:pt idx="16">
                  <c:v>0.807392</c:v>
                </c:pt>
                <c:pt idx="17">
                  <c:v>0.93540000000000001</c:v>
                </c:pt>
                <c:pt idx="18">
                  <c:v>0.31502400000000003</c:v>
                </c:pt>
                <c:pt idx="19">
                  <c:v>0.60036199999999995</c:v>
                </c:pt>
                <c:pt idx="20">
                  <c:v>0.68289700000000009</c:v>
                </c:pt>
                <c:pt idx="21">
                  <c:v>0.425786</c:v>
                </c:pt>
                <c:pt idx="22">
                  <c:v>0.73277000000000003</c:v>
                </c:pt>
                <c:pt idx="23">
                  <c:v>1.094759</c:v>
                </c:pt>
                <c:pt idx="24">
                  <c:v>0.490873</c:v>
                </c:pt>
                <c:pt idx="25">
                  <c:v>0.43210000000000004</c:v>
                </c:pt>
                <c:pt idx="26">
                  <c:v>0.45480700000000002</c:v>
                </c:pt>
                <c:pt idx="27">
                  <c:v>0.67216399999999998</c:v>
                </c:pt>
                <c:pt idx="28">
                  <c:v>0.595391</c:v>
                </c:pt>
                <c:pt idx="29">
                  <c:v>0.66490099999999996</c:v>
                </c:pt>
                <c:pt idx="30">
                  <c:v>0.44132100000000002</c:v>
                </c:pt>
                <c:pt idx="31">
                  <c:v>0.50542799999999999</c:v>
                </c:pt>
                <c:pt idx="32">
                  <c:v>0.58589800000000003</c:v>
                </c:pt>
                <c:pt idx="33">
                  <c:v>0.47744099999999995</c:v>
                </c:pt>
                <c:pt idx="34">
                  <c:v>0.93757299999999999</c:v>
                </c:pt>
                <c:pt idx="35">
                  <c:v>1.050203</c:v>
                </c:pt>
                <c:pt idx="36">
                  <c:v>0.49972300000000003</c:v>
                </c:pt>
                <c:pt idx="37">
                  <c:v>0.33638600000000002</c:v>
                </c:pt>
                <c:pt idx="38">
                  <c:v>0.45149</c:v>
                </c:pt>
                <c:pt idx="39">
                  <c:v>0.357738</c:v>
                </c:pt>
                <c:pt idx="40">
                  <c:v>0.28057700000000002</c:v>
                </c:pt>
                <c:pt idx="41">
                  <c:v>0.41225000000000001</c:v>
                </c:pt>
                <c:pt idx="42">
                  <c:v>0.61534699999999998</c:v>
                </c:pt>
                <c:pt idx="43">
                  <c:v>0.36634300000000003</c:v>
                </c:pt>
                <c:pt idx="44">
                  <c:v>0.60460000000000003</c:v>
                </c:pt>
                <c:pt idx="45">
                  <c:v>0.38718999999999998</c:v>
                </c:pt>
                <c:pt idx="46">
                  <c:v>0.546431</c:v>
                </c:pt>
                <c:pt idx="47">
                  <c:v>0.94011800000000001</c:v>
                </c:pt>
                <c:pt idx="48">
                  <c:v>0.344472</c:v>
                </c:pt>
                <c:pt idx="49">
                  <c:v>0.330152</c:v>
                </c:pt>
                <c:pt idx="50">
                  <c:v>0.64151000000000002</c:v>
                </c:pt>
                <c:pt idx="51">
                  <c:v>0.61593100000000001</c:v>
                </c:pt>
                <c:pt idx="52">
                  <c:v>0.38833100000000004</c:v>
                </c:pt>
                <c:pt idx="53">
                  <c:v>0.89254200000000006</c:v>
                </c:pt>
                <c:pt idx="54">
                  <c:v>0.63280700000000001</c:v>
                </c:pt>
                <c:pt idx="55">
                  <c:v>0.636652</c:v>
                </c:pt>
                <c:pt idx="56">
                  <c:v>1.113863</c:v>
                </c:pt>
                <c:pt idx="57">
                  <c:v>0.7428769999999999</c:v>
                </c:pt>
                <c:pt idx="58">
                  <c:v>1.5698840000000001</c:v>
                </c:pt>
                <c:pt idx="59">
                  <c:v>1.2196559999999999</c:v>
                </c:pt>
                <c:pt idx="60">
                  <c:v>1.129</c:v>
                </c:pt>
                <c:pt idx="61">
                  <c:v>0.83099999999999996</c:v>
                </c:pt>
                <c:pt idx="62">
                  <c:v>0.65286378022600389</c:v>
                </c:pt>
                <c:pt idx="63">
                  <c:v>1.3280000000000001</c:v>
                </c:pt>
                <c:pt idx="64">
                  <c:v>1.948</c:v>
                </c:pt>
                <c:pt idx="65">
                  <c:v>3.3260000000000001</c:v>
                </c:pt>
                <c:pt idx="66">
                  <c:v>3.5059999999999998</c:v>
                </c:pt>
                <c:pt idx="67">
                  <c:v>3.35</c:v>
                </c:pt>
                <c:pt idx="68">
                  <c:v>4.4649999999999999</c:v>
                </c:pt>
                <c:pt idx="69">
                  <c:v>3.899</c:v>
                </c:pt>
                <c:pt idx="70">
                  <c:v>4.0119999999999996</c:v>
                </c:pt>
                <c:pt idx="71">
                  <c:v>4.5659999999999998</c:v>
                </c:pt>
                <c:pt idx="72">
                  <c:v>4.984</c:v>
                </c:pt>
                <c:pt idx="73">
                  <c:v>5.008</c:v>
                </c:pt>
                <c:pt idx="74">
                  <c:v>5.5060000000000002</c:v>
                </c:pt>
                <c:pt idx="75">
                  <c:v>4.9790000000000001</c:v>
                </c:pt>
              </c:numCache>
            </c:numRef>
          </c:val>
        </c:ser>
        <c:ser>
          <c:idx val="4"/>
          <c:order val="4"/>
          <c:tx>
            <c:strRef>
              <c:f>Лист3!$A$9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Лист3!$C$2:$CA$3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Лист3!$C$9:$BZ$9</c:f>
              <c:numCache>
                <c:formatCode>0</c:formatCode>
                <c:ptCount val="76"/>
                <c:pt idx="0">
                  <c:v>7.2622639999999992</c:v>
                </c:pt>
                <c:pt idx="1">
                  <c:v>7.1579280000000036</c:v>
                </c:pt>
                <c:pt idx="2">
                  <c:v>9.1514060000000015</c:v>
                </c:pt>
                <c:pt idx="3">
                  <c:v>8.0343270000000047</c:v>
                </c:pt>
                <c:pt idx="4">
                  <c:v>8.7985380000000042</c:v>
                </c:pt>
                <c:pt idx="5">
                  <c:v>9.981297000000005</c:v>
                </c:pt>
                <c:pt idx="6">
                  <c:v>7.7333770000000008</c:v>
                </c:pt>
                <c:pt idx="7">
                  <c:v>10.269565</c:v>
                </c:pt>
                <c:pt idx="8">
                  <c:v>11.433335</c:v>
                </c:pt>
                <c:pt idx="9">
                  <c:v>10.547694000000003</c:v>
                </c:pt>
                <c:pt idx="10">
                  <c:v>11.068958000000002</c:v>
                </c:pt>
                <c:pt idx="11">
                  <c:v>14.544650999999996</c:v>
                </c:pt>
                <c:pt idx="12">
                  <c:v>9.609161999999996</c:v>
                </c:pt>
                <c:pt idx="13">
                  <c:v>9.468089999999993</c:v>
                </c:pt>
                <c:pt idx="14">
                  <c:v>11.617638999999992</c:v>
                </c:pt>
                <c:pt idx="15">
                  <c:v>10.506546000000002</c:v>
                </c:pt>
                <c:pt idx="16">
                  <c:v>11.032637000000005</c:v>
                </c:pt>
                <c:pt idx="17">
                  <c:v>10.975289999999992</c:v>
                </c:pt>
                <c:pt idx="18">
                  <c:v>9.7308669999999999</c:v>
                </c:pt>
                <c:pt idx="19">
                  <c:v>10.623761000000004</c:v>
                </c:pt>
                <c:pt idx="20">
                  <c:v>12.129049000000002</c:v>
                </c:pt>
                <c:pt idx="21">
                  <c:v>13.103369000000002</c:v>
                </c:pt>
                <c:pt idx="22">
                  <c:v>11.952022000000001</c:v>
                </c:pt>
                <c:pt idx="23">
                  <c:v>13.281034000000009</c:v>
                </c:pt>
                <c:pt idx="24">
                  <c:v>8.7370599999999978</c:v>
                </c:pt>
                <c:pt idx="25">
                  <c:v>9.9067730000000029</c:v>
                </c:pt>
                <c:pt idx="26">
                  <c:v>10.944582999999998</c:v>
                </c:pt>
                <c:pt idx="27">
                  <c:v>10.846671999999993</c:v>
                </c:pt>
                <c:pt idx="28">
                  <c:v>9.3981980000000007</c:v>
                </c:pt>
                <c:pt idx="29">
                  <c:v>9.9826279999999983</c:v>
                </c:pt>
                <c:pt idx="30">
                  <c:v>10.270841000000004</c:v>
                </c:pt>
                <c:pt idx="31">
                  <c:v>11.482400000000005</c:v>
                </c:pt>
                <c:pt idx="32">
                  <c:v>10.727699999999999</c:v>
                </c:pt>
                <c:pt idx="33">
                  <c:v>10.826684999999999</c:v>
                </c:pt>
                <c:pt idx="34">
                  <c:v>10.587969999999999</c:v>
                </c:pt>
                <c:pt idx="35">
                  <c:v>12.284349000000004</c:v>
                </c:pt>
                <c:pt idx="36">
                  <c:v>8.6883329999999965</c:v>
                </c:pt>
                <c:pt idx="37">
                  <c:v>8.6222770000000004</c:v>
                </c:pt>
                <c:pt idx="38">
                  <c:v>9.209712000000005</c:v>
                </c:pt>
                <c:pt idx="39">
                  <c:v>8.6300469999999994</c:v>
                </c:pt>
                <c:pt idx="40">
                  <c:v>7.2489250000000007</c:v>
                </c:pt>
                <c:pt idx="41">
                  <c:v>7.7739419999999964</c:v>
                </c:pt>
                <c:pt idx="42">
                  <c:v>8.1005690000000001</c:v>
                </c:pt>
                <c:pt idx="43">
                  <c:v>8.1728230000000011</c:v>
                </c:pt>
                <c:pt idx="44">
                  <c:v>9.8984169999999967</c:v>
                </c:pt>
                <c:pt idx="45">
                  <c:v>9.7995789999999996</c:v>
                </c:pt>
                <c:pt idx="46">
                  <c:v>10.285915999999997</c:v>
                </c:pt>
                <c:pt idx="47">
                  <c:v>13.397042999999998</c:v>
                </c:pt>
                <c:pt idx="48">
                  <c:v>8.4778350000000042</c:v>
                </c:pt>
                <c:pt idx="49">
                  <c:v>9.7846070000000012</c:v>
                </c:pt>
                <c:pt idx="50">
                  <c:v>11.495574999999999</c:v>
                </c:pt>
                <c:pt idx="51">
                  <c:v>12.126474000000002</c:v>
                </c:pt>
                <c:pt idx="52">
                  <c:v>11.094693000000005</c:v>
                </c:pt>
                <c:pt idx="53">
                  <c:v>12.526224000000004</c:v>
                </c:pt>
                <c:pt idx="54">
                  <c:v>13.894164999999994</c:v>
                </c:pt>
                <c:pt idx="55">
                  <c:v>13.817819999999998</c:v>
                </c:pt>
                <c:pt idx="56">
                  <c:v>14.477474000000004</c:v>
                </c:pt>
                <c:pt idx="57">
                  <c:v>13.410676999999993</c:v>
                </c:pt>
                <c:pt idx="58">
                  <c:v>14.808870000000001</c:v>
                </c:pt>
                <c:pt idx="59">
                  <c:v>19.745594000000008</c:v>
                </c:pt>
                <c:pt idx="60">
                  <c:v>12.035035999999989</c:v>
                </c:pt>
                <c:pt idx="61">
                  <c:v>17.453329392413533</c:v>
                </c:pt>
                <c:pt idx="62">
                  <c:v>19.25173977588063</c:v>
                </c:pt>
                <c:pt idx="63">
                  <c:v>8.821659663460192</c:v>
                </c:pt>
                <c:pt idx="64">
                  <c:v>12.455917361941996</c:v>
                </c:pt>
                <c:pt idx="65">
                  <c:v>16.376321371064577</c:v>
                </c:pt>
                <c:pt idx="66">
                  <c:v>10.451675770986398</c:v>
                </c:pt>
                <c:pt idx="67">
                  <c:v>14.619791532025305</c:v>
                </c:pt>
                <c:pt idx="68">
                  <c:v>13.957854566390584</c:v>
                </c:pt>
                <c:pt idx="69">
                  <c:v>12.86381437083574</c:v>
                </c:pt>
                <c:pt idx="70">
                  <c:v>14.001817441625374</c:v>
                </c:pt>
                <c:pt idx="71">
                  <c:v>25.937946689578826</c:v>
                </c:pt>
                <c:pt idx="72">
                  <c:v>6.1772641101601096</c:v>
                </c:pt>
                <c:pt idx="73">
                  <c:v>8.08194537312135</c:v>
                </c:pt>
                <c:pt idx="74">
                  <c:v>17.712986693177989</c:v>
                </c:pt>
                <c:pt idx="75">
                  <c:v>10.353462705686134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67503656"/>
        <c:axId val="167501304"/>
      </c:barChart>
      <c:catAx>
        <c:axId val="16750365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/>
                </a:pPr>
                <a:r>
                  <a:rPr lang="ru-RU"/>
                  <a:t>млрд </a:t>
                </a:r>
                <a:r>
                  <a:rPr lang="en-US"/>
                  <a:t>$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67501304"/>
        <c:crosses val="autoZero"/>
        <c:auto val="1"/>
        <c:lblAlgn val="ctr"/>
        <c:lblOffset val="0"/>
        <c:noMultiLvlLbl val="0"/>
      </c:catAx>
      <c:valAx>
        <c:axId val="167501304"/>
        <c:scaling>
          <c:orientation val="minMax"/>
          <c:max val="6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16750365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0170940166"/>
          <c:h val="8.8832521024234029E-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/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618923611111107E-2"/>
          <c:y val="8.8379629629629627E-2"/>
          <c:w val="0.87485665169046856"/>
          <c:h val="0.79385243511227743"/>
        </c:manualLayout>
      </c:layout>
      <c:lineChart>
        <c:grouping val="standard"/>
        <c:varyColors val="0"/>
        <c:ser>
          <c:idx val="0"/>
          <c:order val="0"/>
          <c:tx>
            <c:strRef>
              <c:f>WCI!$A$3</c:f>
              <c:strCache>
                <c:ptCount val="1"/>
                <c:pt idx="0">
                  <c:v>Новороссийск-Западная Индия</c:v>
                </c:pt>
              </c:strCache>
            </c:strRef>
          </c:tx>
          <c:spPr>
            <a:ln w="19050" cap="rnd">
              <a:solidFill>
                <a:srgbClr val="2455D8"/>
              </a:solidFill>
              <a:round/>
            </a:ln>
            <a:effectLst/>
          </c:spPr>
          <c:marker>
            <c:symbol val="none"/>
          </c:marker>
          <c:dLbls>
            <c:dLbl>
              <c:idx val="45"/>
              <c:layout>
                <c:manualLayout>
                  <c:x val="-2.2048611111111113E-2"/>
                  <c:y val="-4.7870679012345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5"/>
              <c:layout>
                <c:manualLayout>
                  <c:x val="-3.3072916666666667E-2"/>
                  <c:y val="3.7140204271123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23308E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WCI!$C$2:$CT$2</c:f>
              <c:numCache>
                <c:formatCode>mmm\-yy</c:formatCode>
                <c:ptCount val="96"/>
                <c:pt idx="0">
                  <c:v>44946</c:v>
                </c:pt>
                <c:pt idx="1">
                  <c:v>44949</c:v>
                </c:pt>
                <c:pt idx="2">
                  <c:v>44950</c:v>
                </c:pt>
                <c:pt idx="3">
                  <c:v>44951</c:v>
                </c:pt>
                <c:pt idx="4">
                  <c:v>44952</c:v>
                </c:pt>
                <c:pt idx="5">
                  <c:v>44953</c:v>
                </c:pt>
                <c:pt idx="6">
                  <c:v>44956</c:v>
                </c:pt>
                <c:pt idx="7">
                  <c:v>44957</c:v>
                </c:pt>
                <c:pt idx="8">
                  <c:v>44958</c:v>
                </c:pt>
                <c:pt idx="9">
                  <c:v>44959</c:v>
                </c:pt>
                <c:pt idx="10">
                  <c:v>44960</c:v>
                </c:pt>
                <c:pt idx="11">
                  <c:v>44963</c:v>
                </c:pt>
                <c:pt idx="12">
                  <c:v>44964</c:v>
                </c:pt>
                <c:pt idx="13">
                  <c:v>44965</c:v>
                </c:pt>
                <c:pt idx="14">
                  <c:v>44966</c:v>
                </c:pt>
                <c:pt idx="15">
                  <c:v>44967</c:v>
                </c:pt>
                <c:pt idx="16">
                  <c:v>44970</c:v>
                </c:pt>
                <c:pt idx="17">
                  <c:v>44971</c:v>
                </c:pt>
                <c:pt idx="18">
                  <c:v>44972</c:v>
                </c:pt>
                <c:pt idx="19">
                  <c:v>44973</c:v>
                </c:pt>
                <c:pt idx="20">
                  <c:v>44974</c:v>
                </c:pt>
                <c:pt idx="21">
                  <c:v>44977</c:v>
                </c:pt>
                <c:pt idx="22">
                  <c:v>44978</c:v>
                </c:pt>
                <c:pt idx="23">
                  <c:v>44979</c:v>
                </c:pt>
                <c:pt idx="24">
                  <c:v>44980</c:v>
                </c:pt>
                <c:pt idx="25">
                  <c:v>44981</c:v>
                </c:pt>
                <c:pt idx="26">
                  <c:v>44984</c:v>
                </c:pt>
                <c:pt idx="27">
                  <c:v>44985</c:v>
                </c:pt>
                <c:pt idx="28">
                  <c:v>44986</c:v>
                </c:pt>
                <c:pt idx="29">
                  <c:v>44987</c:v>
                </c:pt>
                <c:pt idx="30">
                  <c:v>44988</c:v>
                </c:pt>
                <c:pt idx="31">
                  <c:v>44991</c:v>
                </c:pt>
                <c:pt idx="32">
                  <c:v>44992</c:v>
                </c:pt>
                <c:pt idx="33">
                  <c:v>44993</c:v>
                </c:pt>
                <c:pt idx="34">
                  <c:v>44994</c:v>
                </c:pt>
                <c:pt idx="35">
                  <c:v>44995</c:v>
                </c:pt>
                <c:pt idx="36">
                  <c:v>44998</c:v>
                </c:pt>
                <c:pt idx="37">
                  <c:v>44999</c:v>
                </c:pt>
                <c:pt idx="38">
                  <c:v>45000</c:v>
                </c:pt>
                <c:pt idx="39">
                  <c:v>45001</c:v>
                </c:pt>
                <c:pt idx="40">
                  <c:v>45002</c:v>
                </c:pt>
                <c:pt idx="41">
                  <c:v>45005</c:v>
                </c:pt>
                <c:pt idx="42">
                  <c:v>45006</c:v>
                </c:pt>
                <c:pt idx="43">
                  <c:v>45007</c:v>
                </c:pt>
                <c:pt idx="44">
                  <c:v>45008</c:v>
                </c:pt>
                <c:pt idx="45">
                  <c:v>45009</c:v>
                </c:pt>
                <c:pt idx="46">
                  <c:v>45012</c:v>
                </c:pt>
                <c:pt idx="47">
                  <c:v>45013</c:v>
                </c:pt>
                <c:pt idx="48">
                  <c:v>45014</c:v>
                </c:pt>
                <c:pt idx="49">
                  <c:v>45015</c:v>
                </c:pt>
                <c:pt idx="50">
                  <c:v>45016</c:v>
                </c:pt>
                <c:pt idx="51">
                  <c:v>45019</c:v>
                </c:pt>
                <c:pt idx="52">
                  <c:v>45020</c:v>
                </c:pt>
                <c:pt idx="53">
                  <c:v>45021</c:v>
                </c:pt>
                <c:pt idx="54">
                  <c:v>45022</c:v>
                </c:pt>
                <c:pt idx="55">
                  <c:v>45023</c:v>
                </c:pt>
                <c:pt idx="56">
                  <c:v>45026</c:v>
                </c:pt>
                <c:pt idx="57">
                  <c:v>45027</c:v>
                </c:pt>
                <c:pt idx="58">
                  <c:v>45028</c:v>
                </c:pt>
                <c:pt idx="59">
                  <c:v>45029</c:v>
                </c:pt>
                <c:pt idx="60">
                  <c:v>45030</c:v>
                </c:pt>
                <c:pt idx="61">
                  <c:v>45033</c:v>
                </c:pt>
                <c:pt idx="62">
                  <c:v>45034</c:v>
                </c:pt>
                <c:pt idx="63">
                  <c:v>45035</c:v>
                </c:pt>
                <c:pt idx="64">
                  <c:v>45036</c:v>
                </c:pt>
                <c:pt idx="65">
                  <c:v>45037</c:v>
                </c:pt>
                <c:pt idx="66">
                  <c:v>45040</c:v>
                </c:pt>
                <c:pt idx="67">
                  <c:v>45041</c:v>
                </c:pt>
                <c:pt idx="68">
                  <c:v>45042</c:v>
                </c:pt>
                <c:pt idx="69">
                  <c:v>45043</c:v>
                </c:pt>
                <c:pt idx="70">
                  <c:v>45044</c:v>
                </c:pt>
                <c:pt idx="71">
                  <c:v>45047</c:v>
                </c:pt>
                <c:pt idx="72">
                  <c:v>45048</c:v>
                </c:pt>
                <c:pt idx="73">
                  <c:v>45049</c:v>
                </c:pt>
                <c:pt idx="74">
                  <c:v>45050</c:v>
                </c:pt>
                <c:pt idx="75">
                  <c:v>45051</c:v>
                </c:pt>
                <c:pt idx="76">
                  <c:v>45054</c:v>
                </c:pt>
                <c:pt idx="77">
                  <c:v>45055</c:v>
                </c:pt>
                <c:pt idx="78">
                  <c:v>45056</c:v>
                </c:pt>
                <c:pt idx="79">
                  <c:v>45057</c:v>
                </c:pt>
                <c:pt idx="80">
                  <c:v>45058</c:v>
                </c:pt>
                <c:pt idx="81">
                  <c:v>45061</c:v>
                </c:pt>
                <c:pt idx="82">
                  <c:v>45062</c:v>
                </c:pt>
                <c:pt idx="83">
                  <c:v>45063</c:v>
                </c:pt>
                <c:pt idx="84">
                  <c:v>45064</c:v>
                </c:pt>
                <c:pt idx="85">
                  <c:v>45065</c:v>
                </c:pt>
                <c:pt idx="86">
                  <c:v>45068</c:v>
                </c:pt>
                <c:pt idx="87">
                  <c:v>45069</c:v>
                </c:pt>
                <c:pt idx="88">
                  <c:v>45070</c:v>
                </c:pt>
                <c:pt idx="89">
                  <c:v>45071</c:v>
                </c:pt>
                <c:pt idx="90">
                  <c:v>45072</c:v>
                </c:pt>
                <c:pt idx="91">
                  <c:v>45075</c:v>
                </c:pt>
                <c:pt idx="92">
                  <c:v>45076</c:v>
                </c:pt>
                <c:pt idx="93">
                  <c:v>45077</c:v>
                </c:pt>
                <c:pt idx="94">
                  <c:v>45078</c:v>
                </c:pt>
                <c:pt idx="95">
                  <c:v>45079</c:v>
                </c:pt>
              </c:numCache>
            </c:numRef>
          </c:cat>
          <c:val>
            <c:numRef>
              <c:f>WCI!$C$3:$CS$3</c:f>
              <c:numCache>
                <c:formatCode>#,##0</c:formatCode>
                <c:ptCount val="95"/>
                <c:pt idx="0">
                  <c:v>80.246619753512633</c:v>
                </c:pt>
                <c:pt idx="1">
                  <c:v>80.318164193427364</c:v>
                </c:pt>
                <c:pt idx="2">
                  <c:v>79.974582767184543</c:v>
                </c:pt>
                <c:pt idx="3">
                  <c:v>80.273017155208365</c:v>
                </c:pt>
                <c:pt idx="4">
                  <c:v>80.195360566929438</c:v>
                </c:pt>
                <c:pt idx="5">
                  <c:v>77.406149942303657</c:v>
                </c:pt>
                <c:pt idx="6">
                  <c:v>77.741283810453737</c:v>
                </c:pt>
                <c:pt idx="7">
                  <c:v>77.90983202410942</c:v>
                </c:pt>
                <c:pt idx="8">
                  <c:v>78.045606661015228</c:v>
                </c:pt>
                <c:pt idx="9">
                  <c:v>71.13019491879993</c:v>
                </c:pt>
                <c:pt idx="10">
                  <c:v>70.98647808587971</c:v>
                </c:pt>
                <c:pt idx="11">
                  <c:v>71.061966416135164</c:v>
                </c:pt>
                <c:pt idx="12">
                  <c:v>67.342848205511999</c:v>
                </c:pt>
                <c:pt idx="13">
                  <c:v>67.431809855386931</c:v>
                </c:pt>
                <c:pt idx="14">
                  <c:v>66.105239926218857</c:v>
                </c:pt>
                <c:pt idx="15">
                  <c:v>66.122629149458632</c:v>
                </c:pt>
                <c:pt idx="16">
                  <c:v>67.199704767106752</c:v>
                </c:pt>
                <c:pt idx="17">
                  <c:v>67.027213455327399</c:v>
                </c:pt>
                <c:pt idx="18">
                  <c:v>66.631916917228324</c:v>
                </c:pt>
                <c:pt idx="19">
                  <c:v>67.994828809304565</c:v>
                </c:pt>
                <c:pt idx="20">
                  <c:v>67.799712755531786</c:v>
                </c:pt>
                <c:pt idx="21">
                  <c:v>64.70116134619397</c:v>
                </c:pt>
                <c:pt idx="22">
                  <c:v>64.575037383043082</c:v>
                </c:pt>
                <c:pt idx="23">
                  <c:v>63.463545163001683</c:v>
                </c:pt>
                <c:pt idx="24">
                  <c:v>64.169626442734696</c:v>
                </c:pt>
                <c:pt idx="25">
                  <c:v>64.059174459874981</c:v>
                </c:pt>
                <c:pt idx="26">
                  <c:v>64.47853281304765</c:v>
                </c:pt>
                <c:pt idx="27">
                  <c:v>63.797799568656629</c:v>
                </c:pt>
                <c:pt idx="28">
                  <c:v>64.168176085289502</c:v>
                </c:pt>
                <c:pt idx="29">
                  <c:v>63.684114558417996</c:v>
                </c:pt>
                <c:pt idx="30">
                  <c:v>59.945874157540509</c:v>
                </c:pt>
                <c:pt idx="31">
                  <c:v>60.105749956859491</c:v>
                </c:pt>
                <c:pt idx="32">
                  <c:v>59.830955655499466</c:v>
                </c:pt>
                <c:pt idx="33">
                  <c:v>61.083226949084676</c:v>
                </c:pt>
                <c:pt idx="34">
                  <c:v>61.041662780511651</c:v>
                </c:pt>
                <c:pt idx="35">
                  <c:v>59.902262467220829</c:v>
                </c:pt>
                <c:pt idx="36">
                  <c:v>60.209762404418299</c:v>
                </c:pt>
                <c:pt idx="37">
                  <c:v>58.461891193919868</c:v>
                </c:pt>
                <c:pt idx="38">
                  <c:v>58.331036668748681</c:v>
                </c:pt>
                <c:pt idx="39">
                  <c:v>61.029751864544714</c:v>
                </c:pt>
                <c:pt idx="40">
                  <c:v>64.440355844376114</c:v>
                </c:pt>
                <c:pt idx="41">
                  <c:v>66.885570607706811</c:v>
                </c:pt>
                <c:pt idx="42">
                  <c:v>66.742726101638766</c:v>
                </c:pt>
                <c:pt idx="43">
                  <c:v>66.263159640530091</c:v>
                </c:pt>
                <c:pt idx="44">
                  <c:v>71.819787011964948</c:v>
                </c:pt>
                <c:pt idx="45">
                  <c:v>71.496838641564892</c:v>
                </c:pt>
                <c:pt idx="46">
                  <c:v>71.528929021445251</c:v>
                </c:pt>
                <c:pt idx="47">
                  <c:v>68.814949565599719</c:v>
                </c:pt>
                <c:pt idx="48">
                  <c:v>66.65547307613538</c:v>
                </c:pt>
                <c:pt idx="49">
                  <c:v>67.311824784497219</c:v>
                </c:pt>
                <c:pt idx="50">
                  <c:v>62.245920962485215</c:v>
                </c:pt>
                <c:pt idx="51">
                  <c:v>58.652737799469911</c:v>
                </c:pt>
                <c:pt idx="52">
                  <c:v>59.660841962533411</c:v>
                </c:pt>
                <c:pt idx="53">
                  <c:v>61.156282435709798</c:v>
                </c:pt>
                <c:pt idx="54">
                  <c:v>61.331262847302639</c:v>
                </c:pt>
                <c:pt idx="55">
                  <c:v>62.370935242235426</c:v>
                </c:pt>
                <c:pt idx="56">
                  <c:v>62.620192846390324</c:v>
                </c:pt>
                <c:pt idx="57">
                  <c:v>62.531807718099245</c:v>
                </c:pt>
                <c:pt idx="58">
                  <c:v>61.360898530581629</c:v>
                </c:pt>
                <c:pt idx="59">
                  <c:v>62.42638487110753</c:v>
                </c:pt>
                <c:pt idx="60">
                  <c:v>62.928880337558276</c:v>
                </c:pt>
                <c:pt idx="61">
                  <c:v>61.629698196437602</c:v>
                </c:pt>
                <c:pt idx="62">
                  <c:v>61.816937858693315</c:v>
                </c:pt>
                <c:pt idx="63">
                  <c:v>51.485386573930846</c:v>
                </c:pt>
                <c:pt idx="64">
                  <c:v>47.917678830996557</c:v>
                </c:pt>
                <c:pt idx="65">
                  <c:v>46.291922071537094</c:v>
                </c:pt>
                <c:pt idx="66">
                  <c:v>48.006411441775107</c:v>
                </c:pt>
                <c:pt idx="67">
                  <c:v>47.235607001588484</c:v>
                </c:pt>
                <c:pt idx="68">
                  <c:v>46.91812314658786</c:v>
                </c:pt>
                <c:pt idx="69">
                  <c:v>46.797924844220347</c:v>
                </c:pt>
                <c:pt idx="70">
                  <c:v>46.860085443244699</c:v>
                </c:pt>
                <c:pt idx="71">
                  <c:v>53.332974348127223</c:v>
                </c:pt>
                <c:pt idx="72">
                  <c:v>53.027965248011796</c:v>
                </c:pt>
                <c:pt idx="73">
                  <c:v>52.695161743434582</c:v>
                </c:pt>
                <c:pt idx="74">
                  <c:v>53.319671013272895</c:v>
                </c:pt>
                <c:pt idx="75">
                  <c:v>53.982202988254237</c:v>
                </c:pt>
                <c:pt idx="76">
                  <c:v>54.218952231771361</c:v>
                </c:pt>
                <c:pt idx="77">
                  <c:v>53.630539433199587</c:v>
                </c:pt>
                <c:pt idx="78">
                  <c:v>56.824291262499926</c:v>
                </c:pt>
                <c:pt idx="79">
                  <c:v>56.398515226597027</c:v>
                </c:pt>
                <c:pt idx="80">
                  <c:v>56.378385731384313</c:v>
                </c:pt>
                <c:pt idx="81">
                  <c:v>57.300297343670259</c:v>
                </c:pt>
                <c:pt idx="82">
                  <c:v>56.781302802304673</c:v>
                </c:pt>
                <c:pt idx="83">
                  <c:v>56.580358347309563</c:v>
                </c:pt>
                <c:pt idx="84">
                  <c:v>60.653218342007456</c:v>
                </c:pt>
                <c:pt idx="85">
                  <c:v>60.565371857227035</c:v>
                </c:pt>
                <c:pt idx="86">
                  <c:v>60.658323774018108</c:v>
                </c:pt>
                <c:pt idx="87">
                  <c:v>60.524123430965048</c:v>
                </c:pt>
                <c:pt idx="88">
                  <c:v>60.504043550384097</c:v>
                </c:pt>
                <c:pt idx="89">
                  <c:v>60.39990595281138</c:v>
                </c:pt>
                <c:pt idx="90">
                  <c:v>59.81050369775614</c:v>
                </c:pt>
                <c:pt idx="91">
                  <c:v>59.321314969128849</c:v>
                </c:pt>
                <c:pt idx="92">
                  <c:v>58.954425061432801</c:v>
                </c:pt>
                <c:pt idx="93">
                  <c:v>58.971484977765101</c:v>
                </c:pt>
                <c:pt idx="94">
                  <c:v>59.304929271254252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89E7-470D-8F5D-32DB730E3727}"/>
            </c:ext>
          </c:extLst>
        </c:ser>
        <c:ser>
          <c:idx val="2"/>
          <c:order val="1"/>
          <c:tx>
            <c:strRef>
              <c:f>WCI!$A$4</c:f>
              <c:strCache>
                <c:ptCount val="1"/>
                <c:pt idx="0">
                  <c:v>Балтика-Западная Индия</c:v>
                </c:pt>
              </c:strCache>
            </c:strRef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33"/>
              <c:layout>
                <c:manualLayout>
                  <c:x val="-5.2365451388888942E-2"/>
                  <c:y val="-5.5710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5"/>
              <c:layout>
                <c:manualLayout>
                  <c:x val="-2.7560763888888989E-2"/>
                  <c:y val="5.571030640668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00B050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WCI!$C$2:$CT$2</c:f>
              <c:numCache>
                <c:formatCode>mmm\-yy</c:formatCode>
                <c:ptCount val="96"/>
                <c:pt idx="0">
                  <c:v>44946</c:v>
                </c:pt>
                <c:pt idx="1">
                  <c:v>44949</c:v>
                </c:pt>
                <c:pt idx="2">
                  <c:v>44950</c:v>
                </c:pt>
                <c:pt idx="3">
                  <c:v>44951</c:v>
                </c:pt>
                <c:pt idx="4">
                  <c:v>44952</c:v>
                </c:pt>
                <c:pt idx="5">
                  <c:v>44953</c:v>
                </c:pt>
                <c:pt idx="6">
                  <c:v>44956</c:v>
                </c:pt>
                <c:pt idx="7">
                  <c:v>44957</c:v>
                </c:pt>
                <c:pt idx="8">
                  <c:v>44958</c:v>
                </c:pt>
                <c:pt idx="9">
                  <c:v>44959</c:v>
                </c:pt>
                <c:pt idx="10">
                  <c:v>44960</c:v>
                </c:pt>
                <c:pt idx="11">
                  <c:v>44963</c:v>
                </c:pt>
                <c:pt idx="12">
                  <c:v>44964</c:v>
                </c:pt>
                <c:pt idx="13">
                  <c:v>44965</c:v>
                </c:pt>
                <c:pt idx="14">
                  <c:v>44966</c:v>
                </c:pt>
                <c:pt idx="15">
                  <c:v>44967</c:v>
                </c:pt>
                <c:pt idx="16">
                  <c:v>44970</c:v>
                </c:pt>
                <c:pt idx="17">
                  <c:v>44971</c:v>
                </c:pt>
                <c:pt idx="18">
                  <c:v>44972</c:v>
                </c:pt>
                <c:pt idx="19">
                  <c:v>44973</c:v>
                </c:pt>
                <c:pt idx="20">
                  <c:v>44974</c:v>
                </c:pt>
                <c:pt idx="21">
                  <c:v>44977</c:v>
                </c:pt>
                <c:pt idx="22">
                  <c:v>44978</c:v>
                </c:pt>
                <c:pt idx="23">
                  <c:v>44979</c:v>
                </c:pt>
                <c:pt idx="24">
                  <c:v>44980</c:v>
                </c:pt>
                <c:pt idx="25">
                  <c:v>44981</c:v>
                </c:pt>
                <c:pt idx="26">
                  <c:v>44984</c:v>
                </c:pt>
                <c:pt idx="27">
                  <c:v>44985</c:v>
                </c:pt>
                <c:pt idx="28">
                  <c:v>44986</c:v>
                </c:pt>
                <c:pt idx="29">
                  <c:v>44987</c:v>
                </c:pt>
                <c:pt idx="30">
                  <c:v>44988</c:v>
                </c:pt>
                <c:pt idx="31">
                  <c:v>44991</c:v>
                </c:pt>
                <c:pt idx="32">
                  <c:v>44992</c:v>
                </c:pt>
                <c:pt idx="33">
                  <c:v>44993</c:v>
                </c:pt>
                <c:pt idx="34">
                  <c:v>44994</c:v>
                </c:pt>
                <c:pt idx="35">
                  <c:v>44995</c:v>
                </c:pt>
                <c:pt idx="36">
                  <c:v>44998</c:v>
                </c:pt>
                <c:pt idx="37">
                  <c:v>44999</c:v>
                </c:pt>
                <c:pt idx="38">
                  <c:v>45000</c:v>
                </c:pt>
                <c:pt idx="39">
                  <c:v>45001</c:v>
                </c:pt>
                <c:pt idx="40">
                  <c:v>45002</c:v>
                </c:pt>
                <c:pt idx="41">
                  <c:v>45005</c:v>
                </c:pt>
                <c:pt idx="42">
                  <c:v>45006</c:v>
                </c:pt>
                <c:pt idx="43">
                  <c:v>45007</c:v>
                </c:pt>
                <c:pt idx="44">
                  <c:v>45008</c:v>
                </c:pt>
                <c:pt idx="45">
                  <c:v>45009</c:v>
                </c:pt>
                <c:pt idx="46">
                  <c:v>45012</c:v>
                </c:pt>
                <c:pt idx="47">
                  <c:v>45013</c:v>
                </c:pt>
                <c:pt idx="48">
                  <c:v>45014</c:v>
                </c:pt>
                <c:pt idx="49">
                  <c:v>45015</c:v>
                </c:pt>
                <c:pt idx="50">
                  <c:v>45016</c:v>
                </c:pt>
                <c:pt idx="51">
                  <c:v>45019</c:v>
                </c:pt>
                <c:pt idx="52">
                  <c:v>45020</c:v>
                </c:pt>
                <c:pt idx="53">
                  <c:v>45021</c:v>
                </c:pt>
                <c:pt idx="54">
                  <c:v>45022</c:v>
                </c:pt>
                <c:pt idx="55">
                  <c:v>45023</c:v>
                </c:pt>
                <c:pt idx="56">
                  <c:v>45026</c:v>
                </c:pt>
                <c:pt idx="57">
                  <c:v>45027</c:v>
                </c:pt>
                <c:pt idx="58">
                  <c:v>45028</c:v>
                </c:pt>
                <c:pt idx="59">
                  <c:v>45029</c:v>
                </c:pt>
                <c:pt idx="60">
                  <c:v>45030</c:v>
                </c:pt>
                <c:pt idx="61">
                  <c:v>45033</c:v>
                </c:pt>
                <c:pt idx="62">
                  <c:v>45034</c:v>
                </c:pt>
                <c:pt idx="63">
                  <c:v>45035</c:v>
                </c:pt>
                <c:pt idx="64">
                  <c:v>45036</c:v>
                </c:pt>
                <c:pt idx="65">
                  <c:v>45037</c:v>
                </c:pt>
                <c:pt idx="66">
                  <c:v>45040</c:v>
                </c:pt>
                <c:pt idx="67">
                  <c:v>45041</c:v>
                </c:pt>
                <c:pt idx="68">
                  <c:v>45042</c:v>
                </c:pt>
                <c:pt idx="69">
                  <c:v>45043</c:v>
                </c:pt>
                <c:pt idx="70">
                  <c:v>45044</c:v>
                </c:pt>
                <c:pt idx="71">
                  <c:v>45047</c:v>
                </c:pt>
                <c:pt idx="72">
                  <c:v>45048</c:v>
                </c:pt>
                <c:pt idx="73">
                  <c:v>45049</c:v>
                </c:pt>
                <c:pt idx="74">
                  <c:v>45050</c:v>
                </c:pt>
                <c:pt idx="75">
                  <c:v>45051</c:v>
                </c:pt>
                <c:pt idx="76">
                  <c:v>45054</c:v>
                </c:pt>
                <c:pt idx="77">
                  <c:v>45055</c:v>
                </c:pt>
                <c:pt idx="78">
                  <c:v>45056</c:v>
                </c:pt>
                <c:pt idx="79">
                  <c:v>45057</c:v>
                </c:pt>
                <c:pt idx="80">
                  <c:v>45058</c:v>
                </c:pt>
                <c:pt idx="81">
                  <c:v>45061</c:v>
                </c:pt>
                <c:pt idx="82">
                  <c:v>45062</c:v>
                </c:pt>
                <c:pt idx="83">
                  <c:v>45063</c:v>
                </c:pt>
                <c:pt idx="84">
                  <c:v>45064</c:v>
                </c:pt>
                <c:pt idx="85">
                  <c:v>45065</c:v>
                </c:pt>
                <c:pt idx="86">
                  <c:v>45068</c:v>
                </c:pt>
                <c:pt idx="87">
                  <c:v>45069</c:v>
                </c:pt>
                <c:pt idx="88">
                  <c:v>45070</c:v>
                </c:pt>
                <c:pt idx="89">
                  <c:v>45071</c:v>
                </c:pt>
                <c:pt idx="90">
                  <c:v>45072</c:v>
                </c:pt>
                <c:pt idx="91">
                  <c:v>45075</c:v>
                </c:pt>
                <c:pt idx="92">
                  <c:v>45076</c:v>
                </c:pt>
                <c:pt idx="93">
                  <c:v>45077</c:v>
                </c:pt>
                <c:pt idx="94">
                  <c:v>45078</c:v>
                </c:pt>
                <c:pt idx="95">
                  <c:v>45079</c:v>
                </c:pt>
              </c:numCache>
            </c:numRef>
          </c:cat>
          <c:val>
            <c:numRef>
              <c:f>WCI!$C$4:$CS$4</c:f>
              <c:numCache>
                <c:formatCode>#,##0</c:formatCode>
                <c:ptCount val="95"/>
                <c:pt idx="0">
                  <c:v>86.552211153883349</c:v>
                </c:pt>
                <c:pt idx="1">
                  <c:v>86.77997371910665</c:v>
                </c:pt>
                <c:pt idx="2">
                  <c:v>86.258000293847104</c:v>
                </c:pt>
                <c:pt idx="3">
                  <c:v>86.494628939760645</c:v>
                </c:pt>
                <c:pt idx="4">
                  <c:v>86.24290868387655</c:v>
                </c:pt>
                <c:pt idx="5">
                  <c:v>85.724887886436193</c:v>
                </c:pt>
                <c:pt idx="6">
                  <c:v>85.768855412673872</c:v>
                </c:pt>
                <c:pt idx="7">
                  <c:v>86.348768597703341</c:v>
                </c:pt>
                <c:pt idx="8">
                  <c:v>86.070174731939815</c:v>
                </c:pt>
                <c:pt idx="9">
                  <c:v>88.256111249337039</c:v>
                </c:pt>
                <c:pt idx="10">
                  <c:v>87.996329172958184</c:v>
                </c:pt>
                <c:pt idx="11">
                  <c:v>86.7973811379197</c:v>
                </c:pt>
                <c:pt idx="12">
                  <c:v>86.893100745870015</c:v>
                </c:pt>
                <c:pt idx="13">
                  <c:v>86.952992976169512</c:v>
                </c:pt>
                <c:pt idx="14">
                  <c:v>86.520666378578511</c:v>
                </c:pt>
                <c:pt idx="15">
                  <c:v>86.564408841358031</c:v>
                </c:pt>
                <c:pt idx="16">
                  <c:v>83.336691677489071</c:v>
                </c:pt>
                <c:pt idx="17">
                  <c:v>82.985548628722711</c:v>
                </c:pt>
                <c:pt idx="18">
                  <c:v>82.972432937831925</c:v>
                </c:pt>
                <c:pt idx="19">
                  <c:v>80.528792278525898</c:v>
                </c:pt>
                <c:pt idx="20">
                  <c:v>80.324551486348042</c:v>
                </c:pt>
                <c:pt idx="21">
                  <c:v>80.398719744581584</c:v>
                </c:pt>
                <c:pt idx="22">
                  <c:v>80.20403299574518</c:v>
                </c:pt>
                <c:pt idx="23">
                  <c:v>80.011554248626425</c:v>
                </c:pt>
                <c:pt idx="24">
                  <c:v>80.108111756184456</c:v>
                </c:pt>
                <c:pt idx="25">
                  <c:v>80.381966091655414</c:v>
                </c:pt>
                <c:pt idx="26">
                  <c:v>80.039183276556528</c:v>
                </c:pt>
                <c:pt idx="27">
                  <c:v>81.148123461747375</c:v>
                </c:pt>
                <c:pt idx="28">
                  <c:v>83.993696488900696</c:v>
                </c:pt>
                <c:pt idx="29">
                  <c:v>88.505293359840778</c:v>
                </c:pt>
                <c:pt idx="30">
                  <c:v>93.235740773390603</c:v>
                </c:pt>
                <c:pt idx="31">
                  <c:v>93.305468327593431</c:v>
                </c:pt>
                <c:pt idx="32">
                  <c:v>97.661242923538893</c:v>
                </c:pt>
                <c:pt idx="33">
                  <c:v>97.577967097047321</c:v>
                </c:pt>
                <c:pt idx="34">
                  <c:v>93.181853684917954</c:v>
                </c:pt>
                <c:pt idx="35">
                  <c:v>91.132228383092965</c:v>
                </c:pt>
                <c:pt idx="36">
                  <c:v>88.539368620219136</c:v>
                </c:pt>
                <c:pt idx="37">
                  <c:v>87.955073688565108</c:v>
                </c:pt>
                <c:pt idx="38">
                  <c:v>87.818434181015505</c:v>
                </c:pt>
                <c:pt idx="39">
                  <c:v>88.034938118036692</c:v>
                </c:pt>
                <c:pt idx="40">
                  <c:v>87.706566258667323</c:v>
                </c:pt>
                <c:pt idx="41">
                  <c:v>88.534537447645363</c:v>
                </c:pt>
                <c:pt idx="42">
                  <c:v>89.633403468634768</c:v>
                </c:pt>
                <c:pt idx="43">
                  <c:v>89.402358355064891</c:v>
                </c:pt>
                <c:pt idx="44">
                  <c:v>91.809289719877029</c:v>
                </c:pt>
                <c:pt idx="45">
                  <c:v>90.842274642422396</c:v>
                </c:pt>
                <c:pt idx="46">
                  <c:v>87.252993307414386</c:v>
                </c:pt>
                <c:pt idx="47">
                  <c:v>85.403432396822424</c:v>
                </c:pt>
                <c:pt idx="48">
                  <c:v>85.588146969358803</c:v>
                </c:pt>
                <c:pt idx="49">
                  <c:v>85.611914861375041</c:v>
                </c:pt>
                <c:pt idx="50">
                  <c:v>85.773776926559052</c:v>
                </c:pt>
                <c:pt idx="51">
                  <c:v>90.052463206041352</c:v>
                </c:pt>
                <c:pt idx="52">
                  <c:v>87.324767418170524</c:v>
                </c:pt>
                <c:pt idx="53">
                  <c:v>87.602024463704396</c:v>
                </c:pt>
                <c:pt idx="54">
                  <c:v>87.606486481563607</c:v>
                </c:pt>
                <c:pt idx="55">
                  <c:v>87.192193050058165</c:v>
                </c:pt>
                <c:pt idx="56">
                  <c:v>87.480242574393174</c:v>
                </c:pt>
                <c:pt idx="57">
                  <c:v>87.638230602321158</c:v>
                </c:pt>
                <c:pt idx="58">
                  <c:v>87.600443732688134</c:v>
                </c:pt>
                <c:pt idx="59">
                  <c:v>87.433454130017381</c:v>
                </c:pt>
                <c:pt idx="60">
                  <c:v>86.312713952795562</c:v>
                </c:pt>
                <c:pt idx="61">
                  <c:v>81.267236753326756</c:v>
                </c:pt>
                <c:pt idx="62">
                  <c:v>73.581904781215755</c:v>
                </c:pt>
                <c:pt idx="63">
                  <c:v>71.139591584773086</c:v>
                </c:pt>
                <c:pt idx="64">
                  <c:v>71.758034037542259</c:v>
                </c:pt>
                <c:pt idx="65">
                  <c:v>65.672592058361516</c:v>
                </c:pt>
                <c:pt idx="66">
                  <c:v>68.289148797868449</c:v>
                </c:pt>
                <c:pt idx="67">
                  <c:v>67.932196152670031</c:v>
                </c:pt>
                <c:pt idx="68">
                  <c:v>67.860703918437039</c:v>
                </c:pt>
                <c:pt idx="69">
                  <c:v>68.006225961363782</c:v>
                </c:pt>
                <c:pt idx="70">
                  <c:v>68.249346342688099</c:v>
                </c:pt>
                <c:pt idx="71">
                  <c:v>68.298349971541271</c:v>
                </c:pt>
                <c:pt idx="72">
                  <c:v>67.944781964011511</c:v>
                </c:pt>
                <c:pt idx="73">
                  <c:v>67.548197224083054</c:v>
                </c:pt>
                <c:pt idx="74">
                  <c:v>68.427768103349067</c:v>
                </c:pt>
                <c:pt idx="75">
                  <c:v>67.440785295253335</c:v>
                </c:pt>
                <c:pt idx="76">
                  <c:v>67.146549611206396</c:v>
                </c:pt>
                <c:pt idx="77">
                  <c:v>66.96575206755584</c:v>
                </c:pt>
                <c:pt idx="78">
                  <c:v>67.617097202414428</c:v>
                </c:pt>
                <c:pt idx="79">
                  <c:v>68.191383432021254</c:v>
                </c:pt>
                <c:pt idx="80">
                  <c:v>68.497411247930387</c:v>
                </c:pt>
                <c:pt idx="81">
                  <c:v>78.023866938661598</c:v>
                </c:pt>
                <c:pt idx="82">
                  <c:v>79.001353636066113</c:v>
                </c:pt>
                <c:pt idx="83">
                  <c:v>80.138263054981849</c:v>
                </c:pt>
                <c:pt idx="84">
                  <c:v>80.362012677703262</c:v>
                </c:pt>
                <c:pt idx="85">
                  <c:v>80.467130765554558</c:v>
                </c:pt>
                <c:pt idx="86">
                  <c:v>80.618784124554224</c:v>
                </c:pt>
                <c:pt idx="87">
                  <c:v>80.599204876561643</c:v>
                </c:pt>
                <c:pt idx="88">
                  <c:v>80.328198726492516</c:v>
                </c:pt>
                <c:pt idx="89">
                  <c:v>82.212352799744153</c:v>
                </c:pt>
                <c:pt idx="90">
                  <c:v>82.660821562793245</c:v>
                </c:pt>
                <c:pt idx="91">
                  <c:v>81.720133377844931</c:v>
                </c:pt>
                <c:pt idx="92">
                  <c:v>81.155032521466381</c:v>
                </c:pt>
                <c:pt idx="93">
                  <c:v>79.634768818209039</c:v>
                </c:pt>
                <c:pt idx="94">
                  <c:v>77.368403078258893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89E7-470D-8F5D-32DB730E3727}"/>
            </c:ext>
          </c:extLst>
        </c:ser>
        <c:ser>
          <c:idx val="3"/>
          <c:order val="2"/>
          <c:tx>
            <c:strRef>
              <c:f>WCI!$A$5</c:f>
              <c:strCache>
                <c:ptCount val="1"/>
                <c:pt idx="0">
                  <c:v>Козьмино-Западная Индия</c:v>
                </c:pt>
              </c:strCache>
            </c:strRef>
          </c:tx>
          <c:spPr>
            <a:ln>
              <a:solidFill>
                <a:srgbClr val="C02800"/>
              </a:solidFill>
            </a:ln>
          </c:spPr>
          <c:marker>
            <c:symbol val="none"/>
          </c:marker>
          <c:dLbls>
            <c:dLbl>
              <c:idx val="35"/>
              <c:layout>
                <c:manualLayout>
                  <c:x val="-3.3072916666666716E-2"/>
                  <c:y val="-4.0031172839506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9E7-470D-8F5D-32DB730E372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rgbClr val="C02800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WCI!$C$2:$CT$2</c:f>
              <c:numCache>
                <c:formatCode>mmm\-yy</c:formatCode>
                <c:ptCount val="96"/>
                <c:pt idx="0">
                  <c:v>44946</c:v>
                </c:pt>
                <c:pt idx="1">
                  <c:v>44949</c:v>
                </c:pt>
                <c:pt idx="2">
                  <c:v>44950</c:v>
                </c:pt>
                <c:pt idx="3">
                  <c:v>44951</c:v>
                </c:pt>
                <c:pt idx="4">
                  <c:v>44952</c:v>
                </c:pt>
                <c:pt idx="5">
                  <c:v>44953</c:v>
                </c:pt>
                <c:pt idx="6">
                  <c:v>44956</c:v>
                </c:pt>
                <c:pt idx="7">
                  <c:v>44957</c:v>
                </c:pt>
                <c:pt idx="8">
                  <c:v>44958</c:v>
                </c:pt>
                <c:pt idx="9">
                  <c:v>44959</c:v>
                </c:pt>
                <c:pt idx="10">
                  <c:v>44960</c:v>
                </c:pt>
                <c:pt idx="11">
                  <c:v>44963</c:v>
                </c:pt>
                <c:pt idx="12">
                  <c:v>44964</c:v>
                </c:pt>
                <c:pt idx="13">
                  <c:v>44965</c:v>
                </c:pt>
                <c:pt idx="14">
                  <c:v>44966</c:v>
                </c:pt>
                <c:pt idx="15">
                  <c:v>44967</c:v>
                </c:pt>
                <c:pt idx="16">
                  <c:v>44970</c:v>
                </c:pt>
                <c:pt idx="17">
                  <c:v>44971</c:v>
                </c:pt>
                <c:pt idx="18">
                  <c:v>44972</c:v>
                </c:pt>
                <c:pt idx="19">
                  <c:v>44973</c:v>
                </c:pt>
                <c:pt idx="20">
                  <c:v>44974</c:v>
                </c:pt>
                <c:pt idx="21">
                  <c:v>44977</c:v>
                </c:pt>
                <c:pt idx="22">
                  <c:v>44978</c:v>
                </c:pt>
                <c:pt idx="23">
                  <c:v>44979</c:v>
                </c:pt>
                <c:pt idx="24">
                  <c:v>44980</c:v>
                </c:pt>
                <c:pt idx="25">
                  <c:v>44981</c:v>
                </c:pt>
                <c:pt idx="26">
                  <c:v>44984</c:v>
                </c:pt>
                <c:pt idx="27">
                  <c:v>44985</c:v>
                </c:pt>
                <c:pt idx="28">
                  <c:v>44986</c:v>
                </c:pt>
                <c:pt idx="29">
                  <c:v>44987</c:v>
                </c:pt>
                <c:pt idx="30">
                  <c:v>44988</c:v>
                </c:pt>
                <c:pt idx="31">
                  <c:v>44991</c:v>
                </c:pt>
                <c:pt idx="32">
                  <c:v>44992</c:v>
                </c:pt>
                <c:pt idx="33">
                  <c:v>44993</c:v>
                </c:pt>
                <c:pt idx="34">
                  <c:v>44994</c:v>
                </c:pt>
                <c:pt idx="35">
                  <c:v>44995</c:v>
                </c:pt>
                <c:pt idx="36">
                  <c:v>44998</c:v>
                </c:pt>
                <c:pt idx="37">
                  <c:v>44999</c:v>
                </c:pt>
                <c:pt idx="38">
                  <c:v>45000</c:v>
                </c:pt>
                <c:pt idx="39">
                  <c:v>45001</c:v>
                </c:pt>
                <c:pt idx="40">
                  <c:v>45002</c:v>
                </c:pt>
                <c:pt idx="41">
                  <c:v>45005</c:v>
                </c:pt>
                <c:pt idx="42">
                  <c:v>45006</c:v>
                </c:pt>
                <c:pt idx="43">
                  <c:v>45007</c:v>
                </c:pt>
                <c:pt idx="44">
                  <c:v>45008</c:v>
                </c:pt>
                <c:pt idx="45">
                  <c:v>45009</c:v>
                </c:pt>
                <c:pt idx="46">
                  <c:v>45012</c:v>
                </c:pt>
                <c:pt idx="47">
                  <c:v>45013</c:v>
                </c:pt>
                <c:pt idx="48">
                  <c:v>45014</c:v>
                </c:pt>
                <c:pt idx="49">
                  <c:v>45015</c:v>
                </c:pt>
                <c:pt idx="50">
                  <c:v>45016</c:v>
                </c:pt>
                <c:pt idx="51">
                  <c:v>45019</c:v>
                </c:pt>
                <c:pt idx="52">
                  <c:v>45020</c:v>
                </c:pt>
                <c:pt idx="53">
                  <c:v>45021</c:v>
                </c:pt>
                <c:pt idx="54">
                  <c:v>45022</c:v>
                </c:pt>
                <c:pt idx="55">
                  <c:v>45023</c:v>
                </c:pt>
                <c:pt idx="56">
                  <c:v>45026</c:v>
                </c:pt>
                <c:pt idx="57">
                  <c:v>45027</c:v>
                </c:pt>
                <c:pt idx="58">
                  <c:v>45028</c:v>
                </c:pt>
                <c:pt idx="59">
                  <c:v>45029</c:v>
                </c:pt>
                <c:pt idx="60">
                  <c:v>45030</c:v>
                </c:pt>
                <c:pt idx="61">
                  <c:v>45033</c:v>
                </c:pt>
                <c:pt idx="62">
                  <c:v>45034</c:v>
                </c:pt>
                <c:pt idx="63">
                  <c:v>45035</c:v>
                </c:pt>
                <c:pt idx="64">
                  <c:v>45036</c:v>
                </c:pt>
                <c:pt idx="65">
                  <c:v>45037</c:v>
                </c:pt>
                <c:pt idx="66">
                  <c:v>45040</c:v>
                </c:pt>
                <c:pt idx="67">
                  <c:v>45041</c:v>
                </c:pt>
                <c:pt idx="68">
                  <c:v>45042</c:v>
                </c:pt>
                <c:pt idx="69">
                  <c:v>45043</c:v>
                </c:pt>
                <c:pt idx="70">
                  <c:v>45044</c:v>
                </c:pt>
                <c:pt idx="71">
                  <c:v>45047</c:v>
                </c:pt>
                <c:pt idx="72">
                  <c:v>45048</c:v>
                </c:pt>
                <c:pt idx="73">
                  <c:v>45049</c:v>
                </c:pt>
                <c:pt idx="74">
                  <c:v>45050</c:v>
                </c:pt>
                <c:pt idx="75">
                  <c:v>45051</c:v>
                </c:pt>
                <c:pt idx="76">
                  <c:v>45054</c:v>
                </c:pt>
                <c:pt idx="77">
                  <c:v>45055</c:v>
                </c:pt>
                <c:pt idx="78">
                  <c:v>45056</c:v>
                </c:pt>
                <c:pt idx="79">
                  <c:v>45057</c:v>
                </c:pt>
                <c:pt idx="80">
                  <c:v>45058</c:v>
                </c:pt>
                <c:pt idx="81">
                  <c:v>45061</c:v>
                </c:pt>
                <c:pt idx="82">
                  <c:v>45062</c:v>
                </c:pt>
                <c:pt idx="83">
                  <c:v>45063</c:v>
                </c:pt>
                <c:pt idx="84">
                  <c:v>45064</c:v>
                </c:pt>
                <c:pt idx="85">
                  <c:v>45065</c:v>
                </c:pt>
                <c:pt idx="86">
                  <c:v>45068</c:v>
                </c:pt>
                <c:pt idx="87">
                  <c:v>45069</c:v>
                </c:pt>
                <c:pt idx="88">
                  <c:v>45070</c:v>
                </c:pt>
                <c:pt idx="89">
                  <c:v>45071</c:v>
                </c:pt>
                <c:pt idx="90">
                  <c:v>45072</c:v>
                </c:pt>
                <c:pt idx="91">
                  <c:v>45075</c:v>
                </c:pt>
                <c:pt idx="92">
                  <c:v>45076</c:v>
                </c:pt>
                <c:pt idx="93">
                  <c:v>45077</c:v>
                </c:pt>
                <c:pt idx="94">
                  <c:v>45078</c:v>
                </c:pt>
                <c:pt idx="95">
                  <c:v>45079</c:v>
                </c:pt>
              </c:numCache>
            </c:numRef>
          </c:cat>
          <c:val>
            <c:numRef>
              <c:f>WCI!$C$5:$CS$5</c:f>
              <c:numCache>
                <c:formatCode>#,##0</c:formatCode>
                <c:ptCount val="95"/>
                <c:pt idx="0">
                  <c:v>29.514266744032454</c:v>
                </c:pt>
                <c:pt idx="1">
                  <c:v>29.889492793729403</c:v>
                </c:pt>
                <c:pt idx="2">
                  <c:v>29.58440189135727</c:v>
                </c:pt>
                <c:pt idx="3">
                  <c:v>29.054026695438306</c:v>
                </c:pt>
                <c:pt idx="4">
                  <c:v>29.93896779034425</c:v>
                </c:pt>
                <c:pt idx="5">
                  <c:v>29.185889944629356</c:v>
                </c:pt>
                <c:pt idx="6">
                  <c:v>36.715341090829057</c:v>
                </c:pt>
                <c:pt idx="7">
                  <c:v>37.329306691821948</c:v>
                </c:pt>
                <c:pt idx="8">
                  <c:v>37.191258702466932</c:v>
                </c:pt>
                <c:pt idx="9">
                  <c:v>36.637882456411234</c:v>
                </c:pt>
                <c:pt idx="10">
                  <c:v>36.257766982245563</c:v>
                </c:pt>
                <c:pt idx="11">
                  <c:v>31.309335855910433</c:v>
                </c:pt>
                <c:pt idx="12">
                  <c:v>31.456644066548225</c:v>
                </c:pt>
                <c:pt idx="13">
                  <c:v>35.534883306563238</c:v>
                </c:pt>
                <c:pt idx="14">
                  <c:v>35.254083960521719</c:v>
                </c:pt>
                <c:pt idx="15">
                  <c:v>35.629753366392158</c:v>
                </c:pt>
                <c:pt idx="16">
                  <c:v>31.984338993380696</c:v>
                </c:pt>
                <c:pt idx="17">
                  <c:v>31.727448068212542</c:v>
                </c:pt>
                <c:pt idx="18">
                  <c:v>31.717248982109531</c:v>
                </c:pt>
                <c:pt idx="19">
                  <c:v>31.773253740351915</c:v>
                </c:pt>
                <c:pt idx="20">
                  <c:v>32.058487044750933</c:v>
                </c:pt>
                <c:pt idx="21">
                  <c:v>31.492578487831548</c:v>
                </c:pt>
                <c:pt idx="22">
                  <c:v>31.387522693395958</c:v>
                </c:pt>
                <c:pt idx="23">
                  <c:v>31.054981785034116</c:v>
                </c:pt>
                <c:pt idx="24">
                  <c:v>31.51652701901444</c:v>
                </c:pt>
                <c:pt idx="25">
                  <c:v>31.673660966585238</c:v>
                </c:pt>
                <c:pt idx="26">
                  <c:v>31.450325969497076</c:v>
                </c:pt>
                <c:pt idx="27">
                  <c:v>31.348891748130217</c:v>
                </c:pt>
                <c:pt idx="28">
                  <c:v>31.838744973425772</c:v>
                </c:pt>
                <c:pt idx="29">
                  <c:v>31.312388450116561</c:v>
                </c:pt>
                <c:pt idx="30">
                  <c:v>31.441396378218656</c:v>
                </c:pt>
                <c:pt idx="31">
                  <c:v>31.36350290174456</c:v>
                </c:pt>
                <c:pt idx="32">
                  <c:v>30.860285121438242</c:v>
                </c:pt>
                <c:pt idx="33">
                  <c:v>30.652577299046889</c:v>
                </c:pt>
                <c:pt idx="34">
                  <c:v>30.938732489053574</c:v>
                </c:pt>
                <c:pt idx="35">
                  <c:v>35.865647930527636</c:v>
                </c:pt>
                <c:pt idx="36">
                  <c:v>34.551294975607611</c:v>
                </c:pt>
                <c:pt idx="37">
                  <c:v>34.085966678874051</c:v>
                </c:pt>
                <c:pt idx="38">
                  <c:v>34.314827737278392</c:v>
                </c:pt>
                <c:pt idx="39">
                  <c:v>34.249222805952535</c:v>
                </c:pt>
                <c:pt idx="40">
                  <c:v>33.82277013554355</c:v>
                </c:pt>
                <c:pt idx="41">
                  <c:v>34.73585924549473</c:v>
                </c:pt>
                <c:pt idx="42">
                  <c:v>34.711822880561733</c:v>
                </c:pt>
                <c:pt idx="43">
                  <c:v>34.673810587579617</c:v>
                </c:pt>
                <c:pt idx="44">
                  <c:v>34.570238635720422</c:v>
                </c:pt>
                <c:pt idx="45">
                  <c:v>34.838953255480746</c:v>
                </c:pt>
                <c:pt idx="46">
                  <c:v>34.783523353442959</c:v>
                </c:pt>
                <c:pt idx="47">
                  <c:v>34.282200888049537</c:v>
                </c:pt>
                <c:pt idx="48">
                  <c:v>34.151051886944536</c:v>
                </c:pt>
                <c:pt idx="49">
                  <c:v>34.147729914240337</c:v>
                </c:pt>
                <c:pt idx="50">
                  <c:v>34.307451475657317</c:v>
                </c:pt>
                <c:pt idx="51">
                  <c:v>37.271902603715951</c:v>
                </c:pt>
                <c:pt idx="52">
                  <c:v>35.51976786219749</c:v>
                </c:pt>
                <c:pt idx="53">
                  <c:v>35.437166735552132</c:v>
                </c:pt>
                <c:pt idx="54">
                  <c:v>31.049919934027162</c:v>
                </c:pt>
                <c:pt idx="55">
                  <c:v>31.024017358249814</c:v>
                </c:pt>
                <c:pt idx="56">
                  <c:v>31.133471136469929</c:v>
                </c:pt>
                <c:pt idx="57">
                  <c:v>31.233008781796624</c:v>
                </c:pt>
                <c:pt idx="58">
                  <c:v>32.268356738318992</c:v>
                </c:pt>
                <c:pt idx="59">
                  <c:v>31.993034400701831</c:v>
                </c:pt>
                <c:pt idx="60">
                  <c:v>32.054398470959157</c:v>
                </c:pt>
                <c:pt idx="61">
                  <c:v>31.961613047052666</c:v>
                </c:pt>
                <c:pt idx="62">
                  <c:v>31.798338759609816</c:v>
                </c:pt>
                <c:pt idx="63">
                  <c:v>30.119557870269134</c:v>
                </c:pt>
                <c:pt idx="64">
                  <c:v>30.42902455479782</c:v>
                </c:pt>
                <c:pt idx="65">
                  <c:v>28.750676846321571</c:v>
                </c:pt>
                <c:pt idx="66">
                  <c:v>29.160347954562916</c:v>
                </c:pt>
                <c:pt idx="67">
                  <c:v>28.656875408348796</c:v>
                </c:pt>
                <c:pt idx="68">
                  <c:v>28.679153228263054</c:v>
                </c:pt>
                <c:pt idx="69">
                  <c:v>28.978869982118233</c:v>
                </c:pt>
                <c:pt idx="70">
                  <c:v>29.480498326666954</c:v>
                </c:pt>
                <c:pt idx="71">
                  <c:v>30.880797656356542</c:v>
                </c:pt>
                <c:pt idx="72">
                  <c:v>30.287333321160482</c:v>
                </c:pt>
                <c:pt idx="73">
                  <c:v>30.163009287239845</c:v>
                </c:pt>
                <c:pt idx="74">
                  <c:v>29.030917245789194</c:v>
                </c:pt>
                <c:pt idx="75">
                  <c:v>28.52812725914719</c:v>
                </c:pt>
                <c:pt idx="76">
                  <c:v>28.094042117426305</c:v>
                </c:pt>
                <c:pt idx="77">
                  <c:v>28.069944636825085</c:v>
                </c:pt>
                <c:pt idx="78">
                  <c:v>28.371410703321107</c:v>
                </c:pt>
                <c:pt idx="79">
                  <c:v>28.367476866531202</c:v>
                </c:pt>
                <c:pt idx="80">
                  <c:v>30.777026498224355</c:v>
                </c:pt>
                <c:pt idx="81">
                  <c:v>32.877585418676013</c:v>
                </c:pt>
                <c:pt idx="82">
                  <c:v>32.891689359187048</c:v>
                </c:pt>
                <c:pt idx="83">
                  <c:v>33.813452939550984</c:v>
                </c:pt>
                <c:pt idx="84">
                  <c:v>34.054342430869951</c:v>
                </c:pt>
                <c:pt idx="85">
                  <c:v>34.253815876568197</c:v>
                </c:pt>
                <c:pt idx="86">
                  <c:v>35.107633537209907</c:v>
                </c:pt>
                <c:pt idx="87">
                  <c:v>35.353103958942135</c:v>
                </c:pt>
                <c:pt idx="88">
                  <c:v>34.952532990766976</c:v>
                </c:pt>
                <c:pt idx="89">
                  <c:v>35.103122796541577</c:v>
                </c:pt>
                <c:pt idx="90">
                  <c:v>36.637833653814809</c:v>
                </c:pt>
                <c:pt idx="91">
                  <c:v>36.938103941673518</c:v>
                </c:pt>
                <c:pt idx="92">
                  <c:v>36.566593615669959</c:v>
                </c:pt>
                <c:pt idx="93">
                  <c:v>36.380103888507506</c:v>
                </c:pt>
                <c:pt idx="94">
                  <c:v>34.420676571161081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89E7-470D-8F5D-32DB730E37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4103992"/>
        <c:axId val="274105560"/>
      </c:lineChart>
      <c:dateAx>
        <c:axId val="274103992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105560"/>
        <c:crosses val="autoZero"/>
        <c:auto val="1"/>
        <c:lblOffset val="100"/>
        <c:baseTimeUnit val="days"/>
        <c:majorUnit val="1"/>
        <c:majorTimeUnit val="months"/>
      </c:dateAx>
      <c:valAx>
        <c:axId val="274105560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410399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3199001736111107E-2"/>
          <c:y val="0.6867093308758957"/>
          <c:w val="0.86380946180555551"/>
          <c:h val="0.19354238101852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2965552965552961E-2"/>
          <c:y val="5.1400554097404488E-2"/>
          <c:w val="0.92333398083398088"/>
          <c:h val="0.76819708801041153"/>
        </c:manualLayout>
      </c:layout>
      <c:areaChart>
        <c:grouping val="stacked"/>
        <c:varyColors val="0"/>
        <c:ser>
          <c:idx val="1"/>
          <c:order val="0"/>
          <c:tx>
            <c:strRef>
              <c:f>'21.1_OilRefining'!$A$15</c:f>
              <c:strCache>
                <c:ptCount val="1"/>
                <c:pt idx="0">
                  <c:v>Минимум</c:v>
                </c:pt>
              </c:strCache>
            </c:strRef>
          </c:tx>
          <c:spPr>
            <a:noFill/>
            <a:ln>
              <a:noFill/>
              <a:prstDash val="solid"/>
            </a:ln>
          </c:spPr>
          <c:dPt>
            <c:idx val="1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cat>
            <c:strRef>
              <c:f>'21.1_OilRefining'!$C$2:$N$2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'21.1_OilRefining'!$C$15:$N$15</c:f>
              <c:numCache>
                <c:formatCode>#,##0</c:formatCode>
                <c:ptCount val="12"/>
                <c:pt idx="0">
                  <c:v>23.925699999999999</c:v>
                </c:pt>
                <c:pt idx="1">
                  <c:v>22.16921</c:v>
                </c:pt>
                <c:pt idx="2">
                  <c:v>23.617900000000002</c:v>
                </c:pt>
                <c:pt idx="3">
                  <c:v>22.055099999999999</c:v>
                </c:pt>
                <c:pt idx="4">
                  <c:v>22.28838</c:v>
                </c:pt>
                <c:pt idx="5">
                  <c:v>23.503529999999998</c:v>
                </c:pt>
                <c:pt idx="6">
                  <c:v>24.558199999999999</c:v>
                </c:pt>
                <c:pt idx="7">
                  <c:v>24.54937</c:v>
                </c:pt>
                <c:pt idx="8">
                  <c:v>22.65297</c:v>
                </c:pt>
                <c:pt idx="9">
                  <c:v>22.325800000000001</c:v>
                </c:pt>
                <c:pt idx="10">
                  <c:v>23.766599999999997</c:v>
                </c:pt>
                <c:pt idx="11">
                  <c:v>25.01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2"/>
          <c:order val="1"/>
          <c:tx>
            <c:strRef>
              <c:f>'21.1_OilRefining'!$A$17</c:f>
              <c:strCache>
                <c:ptCount val="1"/>
                <c:pt idx="0">
                  <c:v>Диапазон 2014-19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</c:spPr>
          <c:cat>
            <c:strRef>
              <c:f>'21.1_OilRefining'!$C$2:$N$2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'21.1_OilRefining'!$C$17:$N$17</c:f>
              <c:numCache>
                <c:formatCode>#,##0</c:formatCode>
                <c:ptCount val="12"/>
                <c:pt idx="0">
                  <c:v>1.1853699999999989</c:v>
                </c:pt>
                <c:pt idx="1">
                  <c:v>1.0249900000000025</c:v>
                </c:pt>
                <c:pt idx="2">
                  <c:v>1.3382999999999967</c:v>
                </c:pt>
                <c:pt idx="3">
                  <c:v>0.87669999999999959</c:v>
                </c:pt>
                <c:pt idx="4">
                  <c:v>2.5508200000000016</c:v>
                </c:pt>
                <c:pt idx="5">
                  <c:v>1.2012700000000009</c:v>
                </c:pt>
                <c:pt idx="6">
                  <c:v>0.98304000000000258</c:v>
                </c:pt>
                <c:pt idx="7">
                  <c:v>1.3740699999999997</c:v>
                </c:pt>
                <c:pt idx="8">
                  <c:v>1.2547099999999993</c:v>
                </c:pt>
                <c:pt idx="9">
                  <c:v>2.2984999999999971</c:v>
                </c:pt>
                <c:pt idx="10">
                  <c:v>1.0851000000000042</c:v>
                </c:pt>
                <c:pt idx="11">
                  <c:v>0.78659999999999641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964-4F35-84A6-370B1C36C1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4107520"/>
        <c:axId val="274109480"/>
      </c:areaChart>
      <c:lineChart>
        <c:grouping val="standard"/>
        <c:varyColors val="0"/>
        <c:ser>
          <c:idx val="5"/>
          <c:order val="2"/>
          <c:tx>
            <c:strRef>
              <c:f>'21.1_OilRefining'!$A$20</c:f>
              <c:strCache>
                <c:ptCount val="1"/>
                <c:pt idx="0">
                  <c:v>2020</c:v>
                </c:pt>
              </c:strCache>
            </c:strRef>
          </c:tx>
          <c:spPr>
            <a:ln w="19050">
              <a:solidFill>
                <a:srgbClr val="C02800"/>
              </a:solidFill>
            </a:ln>
          </c:spPr>
          <c:marker>
            <c:symbol val="none"/>
          </c:marker>
          <c:cat>
            <c:strRef>
              <c:f>'21.1_OilRefining'!$C$2:$N$2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'21.1_OilRefining'!$C$20:$N$20</c:f>
              <c:numCache>
                <c:formatCode>#,##0</c:formatCode>
                <c:ptCount val="12"/>
                <c:pt idx="0">
                  <c:v>25.066179999999999</c:v>
                </c:pt>
                <c:pt idx="1">
                  <c:v>24.033189999999998</c:v>
                </c:pt>
                <c:pt idx="2">
                  <c:v>25.486689999999999</c:v>
                </c:pt>
                <c:pt idx="3">
                  <c:v>22.27553</c:v>
                </c:pt>
                <c:pt idx="4">
                  <c:v>21.462490000000003</c:v>
                </c:pt>
                <c:pt idx="5">
                  <c:v>20.831689999999998</c:v>
                </c:pt>
                <c:pt idx="6">
                  <c:v>22.674509999999998</c:v>
                </c:pt>
                <c:pt idx="7">
                  <c:v>23.019650000000002</c:v>
                </c:pt>
                <c:pt idx="8">
                  <c:v>22.151919000000003</c:v>
                </c:pt>
                <c:pt idx="9">
                  <c:v>21.773258000000002</c:v>
                </c:pt>
                <c:pt idx="10">
                  <c:v>22.729420999999999</c:v>
                </c:pt>
                <c:pt idx="11">
                  <c:v>23.493759999999998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6964-4F35-84A6-370B1C36C11F}"/>
            </c:ext>
          </c:extLst>
        </c:ser>
        <c:ser>
          <c:idx val="6"/>
          <c:order val="3"/>
          <c:tx>
            <c:strRef>
              <c:f>'21.1_OilRefining'!$A$21</c:f>
              <c:strCache>
                <c:ptCount val="1"/>
                <c:pt idx="0">
                  <c:v>2021</c:v>
                </c:pt>
              </c:strCache>
            </c:strRef>
          </c:tx>
          <c:spPr>
            <a:ln w="19050">
              <a:solidFill>
                <a:srgbClr val="2020FA"/>
              </a:solidFill>
            </a:ln>
          </c:spPr>
          <c:marker>
            <c:symbol val="none"/>
          </c:marker>
          <c:cat>
            <c:strRef>
              <c:f>'21.1_OilRefining'!$C$2:$N$2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'21.1_OilRefining'!$C$21:$N$21</c:f>
              <c:numCache>
                <c:formatCode>#,##0</c:formatCode>
                <c:ptCount val="12"/>
                <c:pt idx="0">
                  <c:v>23.119405</c:v>
                </c:pt>
                <c:pt idx="1">
                  <c:v>21.970890000000001</c:v>
                </c:pt>
                <c:pt idx="2">
                  <c:v>24.505599999999998</c:v>
                </c:pt>
                <c:pt idx="3">
                  <c:v>23.651400000000002</c:v>
                </c:pt>
                <c:pt idx="4">
                  <c:v>23.346910000000001</c:v>
                </c:pt>
                <c:pt idx="5">
                  <c:v>23.045368</c:v>
                </c:pt>
                <c:pt idx="6">
                  <c:v>23.912366000000002</c:v>
                </c:pt>
                <c:pt idx="7">
                  <c:v>25.214355999999999</c:v>
                </c:pt>
                <c:pt idx="8">
                  <c:v>23.157858000000001</c:v>
                </c:pt>
                <c:pt idx="9">
                  <c:v>24.179955999999997</c:v>
                </c:pt>
                <c:pt idx="10">
                  <c:v>24.097761999999999</c:v>
                </c:pt>
                <c:pt idx="11">
                  <c:v>24.963947000000001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6964-4F35-84A6-370B1C36C11F}"/>
            </c:ext>
          </c:extLst>
        </c:ser>
        <c:ser>
          <c:idx val="7"/>
          <c:order val="4"/>
          <c:tx>
            <c:strRef>
              <c:f>'21.1_OilRefining'!$A$22</c:f>
              <c:strCache>
                <c:ptCount val="1"/>
                <c:pt idx="0">
                  <c:v>2022</c:v>
                </c:pt>
              </c:strCache>
            </c:strRef>
          </c:tx>
          <c:spPr>
            <a:ln w="19050">
              <a:solidFill>
                <a:srgbClr val="424242"/>
              </a:solidFill>
              <a:prstDash val="solid"/>
            </a:ln>
          </c:spPr>
          <c:marker>
            <c:symbol val="none"/>
          </c:marker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6964-4F35-84A6-370B1C36C11F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5-6964-4F35-84A6-370B1C36C11F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4-6964-4F35-84A6-370B1C36C11F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6964-4F35-84A6-370B1C36C11F}"/>
              </c:ext>
            </c:extLst>
          </c:dPt>
          <c:dPt>
            <c:idx val="1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6964-4F35-84A6-370B1C36C11F}"/>
              </c:ext>
            </c:extLst>
          </c:dPt>
          <c:dLbls>
            <c:dLbl>
              <c:idx val="3"/>
              <c:layout>
                <c:manualLayout>
                  <c:x val="-3.8345269097222225E-2"/>
                  <c:y val="-8.8399509803921569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424242"/>
                        </a:solidFill>
                      </a:defRPr>
                    </a:pPr>
                    <a:r>
                      <a:rPr lang="en-US">
                        <a:solidFill>
                          <a:srgbClr val="424242"/>
                        </a:solidFill>
                      </a:rPr>
                      <a:t>20,2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numFmt formatCode="#,##0.0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51B1-4820-A768-8CE668E81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424242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'21.1_OilRefining'!$C$2:$N$2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'21.1_OilRefining'!$C$22:$N$22</c:f>
              <c:numCache>
                <c:formatCode>#,##0</c:formatCode>
                <c:ptCount val="12"/>
                <c:pt idx="0">
                  <c:v>25.264198</c:v>
                </c:pt>
                <c:pt idx="1">
                  <c:v>22.589282000000001</c:v>
                </c:pt>
                <c:pt idx="2">
                  <c:v>22.404375999999999</c:v>
                </c:pt>
                <c:pt idx="3">
                  <c:v>20.175229999999999</c:v>
                </c:pt>
                <c:pt idx="4">
                  <c:v>21.121257</c:v>
                </c:pt>
                <c:pt idx="5">
                  <c:v>22.243488000000003</c:v>
                </c:pt>
                <c:pt idx="6">
                  <c:v>23.904883000000002</c:v>
                </c:pt>
                <c:pt idx="7">
                  <c:v>23.669363000000001</c:v>
                </c:pt>
                <c:pt idx="8">
                  <c:v>22.675742</c:v>
                </c:pt>
                <c:pt idx="9">
                  <c:v>23.755513999999998</c:v>
                </c:pt>
                <c:pt idx="10">
                  <c:v>23.265091999999999</c:v>
                </c:pt>
                <c:pt idx="11">
                  <c:v>24.473986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6964-4F35-84A6-370B1C36C11F}"/>
            </c:ext>
          </c:extLst>
        </c:ser>
        <c:ser>
          <c:idx val="4"/>
          <c:order val="5"/>
          <c:tx>
            <c:strRef>
              <c:f>'21.1_OilRefining'!$A$23</c:f>
              <c:strCache>
                <c:ptCount val="1"/>
                <c:pt idx="0">
                  <c:v>2023</c:v>
                </c:pt>
              </c:strCache>
            </c:strRef>
          </c:tx>
          <c:spPr>
            <a:ln w="1905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51B1-4820-A768-8CE668E813C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51B1-4820-A768-8CE668E813C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1B1-4820-A768-8CE668E813C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51B1-4820-A768-8CE668E813C4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6536458333333334E-2"/>
                  <c:y val="-1.037581699346405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22,2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51B1-4820-A768-8CE668E81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'21.1_OilRefining'!$C$23:$N$23</c:f>
              <c:numCache>
                <c:formatCode>#,##0</c:formatCode>
                <c:ptCount val="12"/>
                <c:pt idx="0">
                  <c:v>24.620901999999997</c:v>
                </c:pt>
                <c:pt idx="1">
                  <c:v>22.2</c:v>
                </c:pt>
                <c:pt idx="2">
                  <c:v>24.114999999999998</c:v>
                </c:pt>
                <c:pt idx="3">
                  <c:v>22.926282051282055</c:v>
                </c:pt>
                <c:pt idx="4">
                  <c:v>22.174300000000002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51B1-4820-A768-8CE668E81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107520"/>
        <c:axId val="274109480"/>
      </c:lineChart>
      <c:catAx>
        <c:axId val="27410752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6.2350068098613771E-2"/>
              <c:y val="3.1458151064450275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4109480"/>
        <c:crosses val="autoZero"/>
        <c:auto val="1"/>
        <c:lblAlgn val="ctr"/>
        <c:lblOffset val="0"/>
        <c:noMultiLvlLbl val="0"/>
      </c:catAx>
      <c:valAx>
        <c:axId val="274109480"/>
        <c:scaling>
          <c:orientation val="minMax"/>
          <c:max val="26"/>
          <c:min val="2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4107520"/>
        <c:crosses val="autoZero"/>
        <c:crossBetween val="midCat"/>
        <c:majorUnit val="2"/>
      </c:valAx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"/>
          <c:y val="0.87327476817959981"/>
          <c:w val="0.98741948784722222"/>
          <c:h val="0.126725081699346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Cera CY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3448692332796348"/>
          <c:h val="0.81527573529411779"/>
        </c:manualLayout>
      </c:layout>
      <c:areaChart>
        <c:grouping val="stacked"/>
        <c:varyColors val="0"/>
        <c:ser>
          <c:idx val="1"/>
          <c:order val="0"/>
          <c:tx>
            <c:strRef>
              <c:f>'16.2_Crude_Departure2'!$A$4</c:f>
              <c:strCache>
                <c:ptCount val="1"/>
                <c:pt idx="0">
                  <c:v>ЕС</c:v>
                </c:pt>
              </c:strCache>
            </c:strRef>
          </c:tx>
          <c:spPr>
            <a:solidFill>
              <a:srgbClr val="23308E"/>
            </a:solidFill>
            <a:ln w="3175">
              <a:solidFill>
                <a:sysClr val="window" lastClr="FFFFFF"/>
              </a:solidFill>
              <a:prstDash val="solid"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C85-483A-BA58-537B3B5187BD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85-483A-BA58-537B3B5187B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C85-483A-BA58-537B3B5187BD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85-483A-BA58-537B3B5187B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C85-483A-BA58-537B3B5187BD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C85-483A-BA58-537B3B5187BD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C85-483A-BA58-537B3B5187BD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C85-483A-BA58-537B3B5187BD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C85-483A-BA58-537B3B5187BD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C85-483A-BA58-537B3B5187BD}"/>
              </c:ext>
            </c:extLst>
          </c:dPt>
          <c:dPt>
            <c:idx val="11"/>
            <c:bubble3D val="0"/>
            <c:spPr>
              <a:solidFill>
                <a:srgbClr val="23308E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C85-483A-BA58-537B3B5187BD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C85-483A-BA58-537B3B5187BD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C85-483A-BA58-537B3B5187BD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C85-483A-BA58-537B3B5187BD}"/>
              </c:ext>
            </c:extLst>
          </c:dPt>
          <c:cat>
            <c:numRef>
              <c:f>'16.2_Crude_Departure2'!$C$2:$AD$2</c:f>
              <c:numCache>
                <c:formatCode>mmm\-yy</c:formatCode>
                <c:ptCount val="2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</c:numCache>
            </c:numRef>
          </c:cat>
          <c:val>
            <c:numRef>
              <c:f>'16.2_Crude_Departure2'!$C$4:$AD$4</c:f>
              <c:numCache>
                <c:formatCode>General</c:formatCode>
                <c:ptCount val="28"/>
                <c:pt idx="0">
                  <c:v>6.3763977520547916</c:v>
                </c:pt>
                <c:pt idx="1">
                  <c:v>5.8834717575342443</c:v>
                </c:pt>
                <c:pt idx="2">
                  <c:v>6.5994657232876719</c:v>
                </c:pt>
                <c:pt idx="3">
                  <c:v>6.1547900712328749</c:v>
                </c:pt>
                <c:pt idx="4">
                  <c:v>6.3661226452054773</c:v>
                </c:pt>
                <c:pt idx="5">
                  <c:v>5.7746482589041142</c:v>
                </c:pt>
                <c:pt idx="6">
                  <c:v>5.3346017383561666</c:v>
                </c:pt>
                <c:pt idx="7">
                  <c:v>6.1350039506849301</c:v>
                </c:pt>
                <c:pt idx="8">
                  <c:v>5.749199402739726</c:v>
                </c:pt>
                <c:pt idx="9">
                  <c:v>5.6178269465753452</c:v>
                </c:pt>
                <c:pt idx="10">
                  <c:v>5.9004202232876759</c:v>
                </c:pt>
                <c:pt idx="11">
                  <c:v>6.896224365753425</c:v>
                </c:pt>
                <c:pt idx="12">
                  <c:v>7.5762610369863017</c:v>
                </c:pt>
                <c:pt idx="13">
                  <c:v>7.4710969712328783</c:v>
                </c:pt>
                <c:pt idx="14">
                  <c:v>6.539262052054795</c:v>
                </c:pt>
                <c:pt idx="15">
                  <c:v>5.7802974287671276</c:v>
                </c:pt>
                <c:pt idx="16">
                  <c:v>5.7969665465753435</c:v>
                </c:pt>
                <c:pt idx="17">
                  <c:v>5.576884447945206</c:v>
                </c:pt>
                <c:pt idx="18">
                  <c:v>5.6760189273972621</c:v>
                </c:pt>
                <c:pt idx="19">
                  <c:v>5.4746169479452096</c:v>
                </c:pt>
                <c:pt idx="20">
                  <c:v>4.4972552273972637</c:v>
                </c:pt>
                <c:pt idx="21">
                  <c:v>4.7888336232876734</c:v>
                </c:pt>
                <c:pt idx="22">
                  <c:v>5.6005195780821948</c:v>
                </c:pt>
                <c:pt idx="23">
                  <c:v>5.6394860643835631</c:v>
                </c:pt>
                <c:pt idx="24">
                  <c:v>4.1346581726027427</c:v>
                </c:pt>
                <c:pt idx="25">
                  <c:v>0.4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tx>
            <c:strRef>
              <c:f>'16.2_Crude_Departure2'!$A$5</c:f>
              <c:strCache>
                <c:ptCount val="1"/>
                <c:pt idx="0">
                  <c:v>Турция</c:v>
                </c:pt>
              </c:strCache>
            </c:strRef>
          </c:tx>
          <c:spPr>
            <a:solidFill>
              <a:srgbClr val="FFD44B"/>
            </a:solidFill>
            <a:ln w="3175">
              <a:solidFill>
                <a:sysClr val="window" lastClr="FFFFFF"/>
              </a:solidFill>
            </a:ln>
          </c:spP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6C85-483A-BA58-537B3B5187B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6C85-483A-BA58-537B3B5187B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C85-483A-BA58-537B3B5187BD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6C85-483A-BA58-537B3B5187BD}"/>
              </c:ext>
            </c:extLst>
          </c:dPt>
          <c:cat>
            <c:numRef>
              <c:f>'16.2_Crude_Departure2'!$C$2:$AD$2</c:f>
              <c:numCache>
                <c:formatCode>mmm\-yy</c:formatCode>
                <c:ptCount val="2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</c:numCache>
            </c:numRef>
          </c:cat>
          <c:val>
            <c:numRef>
              <c:f>'16.2_Crude_Departure2'!$C$5:$AD$5</c:f>
              <c:numCache>
                <c:formatCode>General</c:formatCode>
                <c:ptCount val="28"/>
                <c:pt idx="0">
                  <c:v>0.45665674794520555</c:v>
                </c:pt>
                <c:pt idx="1">
                  <c:v>0.56139491506849315</c:v>
                </c:pt>
                <c:pt idx="2">
                  <c:v>0.33550418630136991</c:v>
                </c:pt>
                <c:pt idx="3">
                  <c:v>0.51379583835616427</c:v>
                </c:pt>
                <c:pt idx="4">
                  <c:v>0.57122680273972604</c:v>
                </c:pt>
                <c:pt idx="5">
                  <c:v>0.56821962602739706</c:v>
                </c:pt>
                <c:pt idx="6">
                  <c:v>0.49829588493150667</c:v>
                </c:pt>
                <c:pt idx="7">
                  <c:v>0.24428286986301367</c:v>
                </c:pt>
                <c:pt idx="8">
                  <c:v>0.25763409589041097</c:v>
                </c:pt>
                <c:pt idx="9">
                  <c:v>0.51451138356164394</c:v>
                </c:pt>
                <c:pt idx="10">
                  <c:v>0.49369495068493147</c:v>
                </c:pt>
                <c:pt idx="11">
                  <c:v>0.56902932191780808</c:v>
                </c:pt>
                <c:pt idx="12">
                  <c:v>0.29617756164383557</c:v>
                </c:pt>
                <c:pt idx="13">
                  <c:v>0.25145948904109588</c:v>
                </c:pt>
                <c:pt idx="14">
                  <c:v>0.53105590821917781</c:v>
                </c:pt>
                <c:pt idx="15">
                  <c:v>0.48561293287671231</c:v>
                </c:pt>
                <c:pt idx="16">
                  <c:v>0.17017810273972603</c:v>
                </c:pt>
                <c:pt idx="17">
                  <c:v>0.56640306712328747</c:v>
                </c:pt>
                <c:pt idx="18">
                  <c:v>0.69636377534246563</c:v>
                </c:pt>
                <c:pt idx="19">
                  <c:v>0.65382923972602736</c:v>
                </c:pt>
                <c:pt idx="20">
                  <c:v>0.90305593150684915</c:v>
                </c:pt>
                <c:pt idx="21">
                  <c:v>0.72275809178082173</c:v>
                </c:pt>
                <c:pt idx="22">
                  <c:v>0.74686717534246561</c:v>
                </c:pt>
                <c:pt idx="23">
                  <c:v>0.92130342739726034</c:v>
                </c:pt>
                <c:pt idx="24">
                  <c:v>1.2717869424657537</c:v>
                </c:pt>
                <c:pt idx="25">
                  <c:v>1.1107741575342462</c:v>
                </c:pt>
                <c:pt idx="26">
                  <c:v>1.9028833301369865</c:v>
                </c:pt>
                <c:pt idx="27">
                  <c:v>1.6688712136986308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6C85-483A-BA58-537B3B5187BD}"/>
            </c:ext>
          </c:extLst>
        </c:ser>
        <c:ser>
          <c:idx val="2"/>
          <c:order val="2"/>
          <c:tx>
            <c:strRef>
              <c:f>'16.2_Crude_Departure2'!$A$6</c:f>
              <c:strCache>
                <c:ptCount val="1"/>
                <c:pt idx="0">
                  <c:v>Юго-Восточная Азия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cat>
            <c:numRef>
              <c:f>'16.2_Crude_Departure2'!$C$2:$AD$2</c:f>
              <c:numCache>
                <c:formatCode>mmm\-yy</c:formatCode>
                <c:ptCount val="2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</c:numCache>
            </c:numRef>
          </c:cat>
          <c:val>
            <c:numRef>
              <c:f>'16.2_Crude_Departure2'!$C$6:$AD$6</c:f>
              <c:numCache>
                <c:formatCode>General</c:formatCode>
                <c:ptCount val="28"/>
                <c:pt idx="0">
                  <c:v>0.21589781917808218</c:v>
                </c:pt>
                <c:pt idx="1">
                  <c:v>0.43120930410958902</c:v>
                </c:pt>
                <c:pt idx="2">
                  <c:v>0.35456722876712327</c:v>
                </c:pt>
                <c:pt idx="3">
                  <c:v>0.43964173287671238</c:v>
                </c:pt>
                <c:pt idx="4">
                  <c:v>0.43181421643835621</c:v>
                </c:pt>
                <c:pt idx="5">
                  <c:v>0.14809845205479452</c:v>
                </c:pt>
                <c:pt idx="6">
                  <c:v>6.968554383561644E-2</c:v>
                </c:pt>
                <c:pt idx="7">
                  <c:v>0.35370311780821923</c:v>
                </c:pt>
                <c:pt idx="8">
                  <c:v>6.9589041095890411E-2</c:v>
                </c:pt>
                <c:pt idx="9">
                  <c:v>0.25037373287671233</c:v>
                </c:pt>
                <c:pt idx="10">
                  <c:v>0.29545682602739731</c:v>
                </c:pt>
                <c:pt idx="11">
                  <c:v>0.20047713287671234</c:v>
                </c:pt>
                <c:pt idx="12">
                  <c:v>0.12909304520547946</c:v>
                </c:pt>
                <c:pt idx="13">
                  <c:v>0.27984464246575341</c:v>
                </c:pt>
                <c:pt idx="14">
                  <c:v>0.25282776027397258</c:v>
                </c:pt>
                <c:pt idx="15">
                  <c:v>0.35995179863013699</c:v>
                </c:pt>
                <c:pt idx="16">
                  <c:v>0.45631534931506845</c:v>
                </c:pt>
                <c:pt idx="17">
                  <c:v>0.15024898219178082</c:v>
                </c:pt>
                <c:pt idx="18">
                  <c:v>0.31745107397260275</c:v>
                </c:pt>
                <c:pt idx="19">
                  <c:v>0.70428377534246556</c:v>
                </c:pt>
                <c:pt idx="20">
                  <c:v>0.7557487287671234</c:v>
                </c:pt>
                <c:pt idx="21">
                  <c:v>0.86047072054794527</c:v>
                </c:pt>
                <c:pt idx="22">
                  <c:v>0.68949022328767129</c:v>
                </c:pt>
                <c:pt idx="23">
                  <c:v>1.0488420643835619</c:v>
                </c:pt>
                <c:pt idx="24">
                  <c:v>0.97867805616438375</c:v>
                </c:pt>
                <c:pt idx="25">
                  <c:v>0.78363170273972604</c:v>
                </c:pt>
                <c:pt idx="26">
                  <c:v>1.8596151506849314</c:v>
                </c:pt>
                <c:pt idx="27">
                  <c:v>1.2239967493150683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6C85-483A-BA58-537B3B5187BD}"/>
            </c:ext>
          </c:extLst>
        </c:ser>
        <c:ser>
          <c:idx val="3"/>
          <c:order val="3"/>
          <c:tx>
            <c:strRef>
              <c:f>'16.2_Crude_Departure2'!$A$7</c:f>
              <c:strCache>
                <c:ptCount val="1"/>
                <c:pt idx="0">
                  <c:v>Ближний Восток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6C85-483A-BA58-537B3B5187BD}"/>
              </c:ext>
            </c:extLst>
          </c:dPt>
          <c:dPt>
            <c:idx val="11"/>
            <c:bubble3D val="0"/>
            <c:spPr>
              <a:solidFill>
                <a:srgbClr val="00B050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E816-4CF1-BD83-7054C9EB2B24}"/>
              </c:ext>
            </c:extLst>
          </c:dPt>
          <c:cat>
            <c:numRef>
              <c:f>'16.2_Crude_Departure2'!$C$2:$AD$2</c:f>
              <c:numCache>
                <c:formatCode>mmm\-yy</c:formatCode>
                <c:ptCount val="2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</c:numCache>
            </c:numRef>
          </c:cat>
          <c:val>
            <c:numRef>
              <c:f>'16.2_Crude_Departure2'!$C$7:$AD$7</c:f>
              <c:numCache>
                <c:formatCode>General</c:formatCode>
                <c:ptCount val="28"/>
                <c:pt idx="0">
                  <c:v>0.269032395890411</c:v>
                </c:pt>
                <c:pt idx="1">
                  <c:v>0.50140894383561652</c:v>
                </c:pt>
                <c:pt idx="2">
                  <c:v>0.48817472328767114</c:v>
                </c:pt>
                <c:pt idx="3">
                  <c:v>0.70623191780821915</c:v>
                </c:pt>
                <c:pt idx="4">
                  <c:v>0.36700151232876715</c:v>
                </c:pt>
                <c:pt idx="5">
                  <c:v>0.47455549315068496</c:v>
                </c:pt>
                <c:pt idx="6">
                  <c:v>0.39906964383561649</c:v>
                </c:pt>
                <c:pt idx="7">
                  <c:v>0.34638864931506852</c:v>
                </c:pt>
                <c:pt idx="8">
                  <c:v>0.44673086712328769</c:v>
                </c:pt>
                <c:pt idx="9">
                  <c:v>0.61896335890410958</c:v>
                </c:pt>
                <c:pt idx="10">
                  <c:v>0.1420451589041096</c:v>
                </c:pt>
                <c:pt idx="11">
                  <c:v>0.27165387123287671</c:v>
                </c:pt>
                <c:pt idx="12">
                  <c:v>0.3062948835616438</c:v>
                </c:pt>
                <c:pt idx="13">
                  <c:v>0.11352857808219179</c:v>
                </c:pt>
                <c:pt idx="14">
                  <c:v>0.24014177260273969</c:v>
                </c:pt>
                <c:pt idx="15">
                  <c:v>0.8441821931506851</c:v>
                </c:pt>
                <c:pt idx="16">
                  <c:v>1.2338552575342467</c:v>
                </c:pt>
                <c:pt idx="17">
                  <c:v>1.7167043931506851</c:v>
                </c:pt>
                <c:pt idx="18">
                  <c:v>1.1133392452054798</c:v>
                </c:pt>
                <c:pt idx="19">
                  <c:v>1.0501215424657537</c:v>
                </c:pt>
                <c:pt idx="20">
                  <c:v>0.95164854794520548</c:v>
                </c:pt>
                <c:pt idx="21">
                  <c:v>0.89536127945205468</c:v>
                </c:pt>
                <c:pt idx="22">
                  <c:v>1.1998229821917807</c:v>
                </c:pt>
                <c:pt idx="23">
                  <c:v>0.79404359999999974</c:v>
                </c:pt>
                <c:pt idx="24">
                  <c:v>1.4070810109589038</c:v>
                </c:pt>
                <c:pt idx="25">
                  <c:v>1.7214858904109589</c:v>
                </c:pt>
                <c:pt idx="26">
                  <c:v>1.9870409438356169</c:v>
                </c:pt>
                <c:pt idx="27">
                  <c:v>2.2402167698630135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8-6C85-483A-BA58-537B3B5187BD}"/>
            </c:ext>
          </c:extLst>
        </c:ser>
        <c:ser>
          <c:idx val="4"/>
          <c:order val="4"/>
          <c:tx>
            <c:strRef>
              <c:f>'16.2_Crude_Departure2'!$A$8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D9D9D9"/>
            </a:solidFill>
            <a:ln w="3175">
              <a:solidFill>
                <a:sysClr val="window" lastClr="FFFFFF"/>
              </a:solidFill>
            </a:ln>
          </c:spPr>
          <c:cat>
            <c:numRef>
              <c:f>'16.2_Crude_Departure2'!$C$2:$AD$2</c:f>
              <c:numCache>
                <c:formatCode>mmm\-yy</c:formatCode>
                <c:ptCount val="28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</c:numCache>
            </c:numRef>
          </c:cat>
          <c:val>
            <c:numRef>
              <c:f>'16.2_Crude_Departure2'!$C$8:$AD$8</c:f>
              <c:numCache>
                <c:formatCode>General</c:formatCode>
                <c:ptCount val="28"/>
                <c:pt idx="0">
                  <c:v>2.2577341136986315</c:v>
                </c:pt>
                <c:pt idx="1">
                  <c:v>2.9908312041095897</c:v>
                </c:pt>
                <c:pt idx="2">
                  <c:v>2.9671271753424691</c:v>
                </c:pt>
                <c:pt idx="3">
                  <c:v>2.8120069698630132</c:v>
                </c:pt>
                <c:pt idx="4">
                  <c:v>3.6600933849315074</c:v>
                </c:pt>
                <c:pt idx="5">
                  <c:v>3.0115862205479482</c:v>
                </c:pt>
                <c:pt idx="6">
                  <c:v>2.6342728232876698</c:v>
                </c:pt>
                <c:pt idx="7">
                  <c:v>3.4202305684931513</c:v>
                </c:pt>
                <c:pt idx="8">
                  <c:v>2.2196534027397261</c:v>
                </c:pt>
                <c:pt idx="9">
                  <c:v>2.8667745246575356</c:v>
                </c:pt>
                <c:pt idx="10">
                  <c:v>2.8392153232876707</c:v>
                </c:pt>
                <c:pt idx="11">
                  <c:v>2.3763995986301381</c:v>
                </c:pt>
                <c:pt idx="12">
                  <c:v>2.3892582630136978</c:v>
                </c:pt>
                <c:pt idx="13">
                  <c:v>3.0067590095890404</c:v>
                </c:pt>
                <c:pt idx="14">
                  <c:v>1.7058108945205472</c:v>
                </c:pt>
                <c:pt idx="15">
                  <c:v>0.96383309452054722</c:v>
                </c:pt>
                <c:pt idx="16">
                  <c:v>0.90813654109588904</c:v>
                </c:pt>
                <c:pt idx="17">
                  <c:v>0.71176265342465561</c:v>
                </c:pt>
                <c:pt idx="18">
                  <c:v>1.1092795821917822</c:v>
                </c:pt>
                <c:pt idx="19">
                  <c:v>1.7211519520547929</c:v>
                </c:pt>
                <c:pt idx="20">
                  <c:v>1.4766291191780843</c:v>
                </c:pt>
                <c:pt idx="21">
                  <c:v>2.1261680315068476</c:v>
                </c:pt>
                <c:pt idx="22">
                  <c:v>1.7788395301369884</c:v>
                </c:pt>
                <c:pt idx="23">
                  <c:v>2.1961698712328745</c:v>
                </c:pt>
                <c:pt idx="24">
                  <c:v>2.8330302698630176</c:v>
                </c:pt>
                <c:pt idx="25">
                  <c:v>4.969426738356165</c:v>
                </c:pt>
                <c:pt idx="26">
                  <c:v>6.5277562767123269</c:v>
                </c:pt>
                <c:pt idx="27">
                  <c:v>5.5295327780821939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E816-4CF1-BD83-7054C9EB2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7236384"/>
        <c:axId val="277241088"/>
      </c:areaChart>
      <c:dateAx>
        <c:axId val="27723638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7241088"/>
        <c:crosses val="autoZero"/>
        <c:auto val="1"/>
        <c:lblOffset val="0"/>
        <c:baseTimeUnit val="days"/>
      </c:dateAx>
      <c:valAx>
        <c:axId val="277241088"/>
        <c:scaling>
          <c:orientation val="minMax"/>
          <c:max val="13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7236384"/>
        <c:crosses val="autoZero"/>
        <c:crossBetween val="midCat"/>
        <c:majorUnit val="5"/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724509981311753"/>
          <c:h val="8.69509803921568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176215277777777E-2"/>
          <c:y val="4.0426851851851853E-2"/>
          <c:w val="0.95235365409352157"/>
          <c:h val="0.710463888888888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Анализ_нефтепродуктов!$A$114</c:f>
              <c:strCache>
                <c:ptCount val="1"/>
                <c:pt idx="0">
                  <c:v>ЕС и Великобрит.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2B0-4596-9563-F54F820DE63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Анализ_нефтепродуктов!$B$113:$M$113</c:f>
              <c:strCache>
                <c:ptCount val="12"/>
                <c:pt idx="0">
                  <c:v>2021 Q1</c:v>
                </c:pt>
                <c:pt idx="1">
                  <c:v>2021 Q2</c:v>
                </c:pt>
                <c:pt idx="2">
                  <c:v>2021 Q3</c:v>
                </c:pt>
                <c:pt idx="3">
                  <c:v>2021 Q4</c:v>
                </c:pt>
                <c:pt idx="4">
                  <c:v>2022 Q1</c:v>
                </c:pt>
                <c:pt idx="5">
                  <c:v>2022 Q2</c:v>
                </c:pt>
                <c:pt idx="6">
                  <c:v>2022 Q3</c:v>
                </c:pt>
                <c:pt idx="7">
                  <c:v>2022 Q4</c:v>
                </c:pt>
                <c:pt idx="8">
                  <c:v>янв.23</c:v>
                </c:pt>
                <c:pt idx="9">
                  <c:v>фев.23</c:v>
                </c:pt>
                <c:pt idx="10">
                  <c:v>мар.23</c:v>
                </c:pt>
                <c:pt idx="11">
                  <c:v>апр.23</c:v>
                </c:pt>
              </c:strCache>
            </c:strRef>
          </c:cat>
          <c:val>
            <c:numRef>
              <c:f>Анализ_нефтепродуктов!$B$114:$M$114</c:f>
              <c:numCache>
                <c:formatCode>General</c:formatCode>
                <c:ptCount val="12"/>
                <c:pt idx="0">
                  <c:v>1529701.635555556</c:v>
                </c:pt>
                <c:pt idx="1">
                  <c:v>1467665.8804395595</c:v>
                </c:pt>
                <c:pt idx="2">
                  <c:v>1366274.7518478257</c:v>
                </c:pt>
                <c:pt idx="3">
                  <c:v>1461148.2848913039</c:v>
                </c:pt>
                <c:pt idx="4">
                  <c:v>1750914.7382222235</c:v>
                </c:pt>
                <c:pt idx="5">
                  <c:v>1376102.016373625</c:v>
                </c:pt>
                <c:pt idx="6">
                  <c:v>1241626.1418478263</c:v>
                </c:pt>
                <c:pt idx="7">
                  <c:v>1271853.5504347824</c:v>
                </c:pt>
                <c:pt idx="8">
                  <c:v>966244.81838709721</c:v>
                </c:pt>
                <c:pt idx="9">
                  <c:v>598380.59535714274</c:v>
                </c:pt>
                <c:pt idx="10">
                  <c:v>579486.11870967736</c:v>
                </c:pt>
                <c:pt idx="11">
                  <c:v>577254.29733333341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2B0-4596-9563-F54F820DE631}"/>
            </c:ext>
          </c:extLst>
        </c:ser>
        <c:ser>
          <c:idx val="1"/>
          <c:order val="1"/>
          <c:tx>
            <c:strRef>
              <c:f>Анализ_нефтепродуктов!$A$115</c:f>
              <c:strCache>
                <c:ptCount val="1"/>
                <c:pt idx="0">
                  <c:v>США и Канада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2B0-4596-9563-F54F820DE631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Анализ_нефтепродуктов!$B$113:$M$113</c:f>
              <c:strCache>
                <c:ptCount val="12"/>
                <c:pt idx="0">
                  <c:v>2021 Q1</c:v>
                </c:pt>
                <c:pt idx="1">
                  <c:v>2021 Q2</c:v>
                </c:pt>
                <c:pt idx="2">
                  <c:v>2021 Q3</c:v>
                </c:pt>
                <c:pt idx="3">
                  <c:v>2021 Q4</c:v>
                </c:pt>
                <c:pt idx="4">
                  <c:v>2022 Q1</c:v>
                </c:pt>
                <c:pt idx="5">
                  <c:v>2022 Q2</c:v>
                </c:pt>
                <c:pt idx="6">
                  <c:v>2022 Q3</c:v>
                </c:pt>
                <c:pt idx="7">
                  <c:v>2022 Q4</c:v>
                </c:pt>
                <c:pt idx="8">
                  <c:v>янв.23</c:v>
                </c:pt>
                <c:pt idx="9">
                  <c:v>фев.23</c:v>
                </c:pt>
                <c:pt idx="10">
                  <c:v>мар.23</c:v>
                </c:pt>
                <c:pt idx="11">
                  <c:v>апр.23</c:v>
                </c:pt>
              </c:strCache>
            </c:strRef>
          </c:cat>
          <c:val>
            <c:numRef>
              <c:f>Анализ_нефтепродуктов!$B$115:$M$115</c:f>
              <c:numCache>
                <c:formatCode>General</c:formatCode>
                <c:ptCount val="12"/>
                <c:pt idx="0">
                  <c:v>292365.49744444439</c:v>
                </c:pt>
                <c:pt idx="1">
                  <c:v>367880.74670329661</c:v>
                </c:pt>
                <c:pt idx="2">
                  <c:v>254884.93576086964</c:v>
                </c:pt>
                <c:pt idx="3">
                  <c:v>226108.62695652174</c:v>
                </c:pt>
                <c:pt idx="4">
                  <c:v>184189.01188888887</c:v>
                </c:pt>
                <c:pt idx="5">
                  <c:v>6698.9010989010985</c:v>
                </c:pt>
                <c:pt idx="6">
                  <c:v>13258.894673913044</c:v>
                </c:pt>
                <c:pt idx="7">
                  <c:v>2516.5051086956523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2B0-4596-9563-F54F820DE631}"/>
            </c:ext>
          </c:extLst>
        </c:ser>
        <c:ser>
          <c:idx val="2"/>
          <c:order val="2"/>
          <c:tx>
            <c:strRef>
              <c:f>Анализ_нефтепродуктов!$A$116</c:f>
              <c:strCache>
                <c:ptCount val="1"/>
                <c:pt idx="0">
                  <c:v>Япония и Южн.Корея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2B0-4596-9563-F54F820DE63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82B0-4596-9563-F54F820DE631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2B0-4596-9563-F54F820DE631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Анализ_нефтепродуктов!$B$113:$M$113</c:f>
              <c:strCache>
                <c:ptCount val="12"/>
                <c:pt idx="0">
                  <c:v>2021 Q1</c:v>
                </c:pt>
                <c:pt idx="1">
                  <c:v>2021 Q2</c:v>
                </c:pt>
                <c:pt idx="2">
                  <c:v>2021 Q3</c:v>
                </c:pt>
                <c:pt idx="3">
                  <c:v>2021 Q4</c:v>
                </c:pt>
                <c:pt idx="4">
                  <c:v>2022 Q1</c:v>
                </c:pt>
                <c:pt idx="5">
                  <c:v>2022 Q2</c:v>
                </c:pt>
                <c:pt idx="6">
                  <c:v>2022 Q3</c:v>
                </c:pt>
                <c:pt idx="7">
                  <c:v>2022 Q4</c:v>
                </c:pt>
                <c:pt idx="8">
                  <c:v>янв.23</c:v>
                </c:pt>
                <c:pt idx="9">
                  <c:v>фев.23</c:v>
                </c:pt>
                <c:pt idx="10">
                  <c:v>мар.23</c:v>
                </c:pt>
                <c:pt idx="11">
                  <c:v>апр.23</c:v>
                </c:pt>
              </c:strCache>
            </c:strRef>
          </c:cat>
          <c:val>
            <c:numRef>
              <c:f>Анализ_нефтепродуктов!$B$116:$M$116</c:f>
              <c:numCache>
                <c:formatCode>General</c:formatCode>
                <c:ptCount val="12"/>
                <c:pt idx="0">
                  <c:v>198727.86233333332</c:v>
                </c:pt>
                <c:pt idx="1">
                  <c:v>238394.65230769225</c:v>
                </c:pt>
                <c:pt idx="2">
                  <c:v>192758.00913043474</c:v>
                </c:pt>
                <c:pt idx="3">
                  <c:v>221465.45065217384</c:v>
                </c:pt>
                <c:pt idx="4">
                  <c:v>159106.56488888885</c:v>
                </c:pt>
                <c:pt idx="5">
                  <c:v>38054.261868131871</c:v>
                </c:pt>
                <c:pt idx="6">
                  <c:v>37475.305869565222</c:v>
                </c:pt>
                <c:pt idx="7">
                  <c:v>68314.475000000006</c:v>
                </c:pt>
                <c:pt idx="8">
                  <c:v>33567.782258064515</c:v>
                </c:pt>
                <c:pt idx="9">
                  <c:v>42807.213214285715</c:v>
                </c:pt>
                <c:pt idx="10">
                  <c:v>69784.631290322592</c:v>
                </c:pt>
                <c:pt idx="11">
                  <c:v>10200.001333333332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82B0-4596-9563-F54F820DE6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77239912"/>
        <c:axId val="277239520"/>
      </c:barChart>
      <c:catAx>
        <c:axId val="277239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Месяц отправки</a:t>
                </a:r>
                <a:r>
                  <a:rPr lang="ru-RU" baseline="0"/>
                  <a:t> танкера</a:t>
                </a:r>
                <a:endParaRPr lang="ru-RU"/>
              </a:p>
            </c:rich>
          </c:tx>
          <c:layout/>
          <c:overlay val="0"/>
        </c:title>
        <c:numFmt formatCode="#,##0.0" sourceLinked="0"/>
        <c:majorTickMark val="out"/>
        <c:min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277239520"/>
        <c:crossesAt val="-2.0000000000000005E+164"/>
        <c:auto val="1"/>
        <c:lblAlgn val="ctr"/>
        <c:lblOffset val="100"/>
        <c:noMultiLvlLbl val="0"/>
      </c:catAx>
      <c:valAx>
        <c:axId val="277239520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dirty="0" err="1" smtClean="0"/>
                  <a:t>мбд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6.0174682556572309E-2"/>
              <c:y val="3.4006492990029141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277239912"/>
        <c:crossesAt val="1"/>
        <c:crossBetween val="between"/>
        <c:majorUnit val="1000000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26911979166666666"/>
          <c:y val="3.705401234567901E-2"/>
          <c:w val="0.71876906433993049"/>
          <c:h val="0.1257991511391654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5235365409352157"/>
          <c:h val="0.82674135802469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Анализ_нефтепродуктов!$A$119</c:f>
              <c:strCache>
                <c:ptCount val="1"/>
                <c:pt idx="0">
                  <c:v>ЮВА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Анализ_нефтепродуктов!$F$119:$M$119</c:f>
              <c:numCache>
                <c:formatCode>_(* #,##0.00_);_(* \(#,##0.00\);_(* "-"??_);_(@_)</c:formatCode>
                <c:ptCount val="8"/>
                <c:pt idx="0">
                  <c:v>53676.530777777771</c:v>
                </c:pt>
                <c:pt idx="1">
                  <c:v>77533.711538461532</c:v>
                </c:pt>
                <c:pt idx="2">
                  <c:v>141039.45782608696</c:v>
                </c:pt>
                <c:pt idx="3">
                  <c:v>206209.36913043485</c:v>
                </c:pt>
                <c:pt idx="4">
                  <c:v>230462.89709677416</c:v>
                </c:pt>
                <c:pt idx="5">
                  <c:v>188562.0582142857</c:v>
                </c:pt>
                <c:pt idx="6">
                  <c:v>380500.55774193548</c:v>
                </c:pt>
                <c:pt idx="7">
                  <c:v>267122.92833333334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6F-4553-99C4-12B5C2294F6B}"/>
            </c:ext>
          </c:extLst>
        </c:ser>
        <c:ser>
          <c:idx val="1"/>
          <c:order val="1"/>
          <c:tx>
            <c:strRef>
              <c:f>Анализ_нефтепродуктов!$A$120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F6F-4553-99C4-12B5C2294F6B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Анализ_нефтепродуктов!$F$120:$M$120</c:f>
              <c:numCache>
                <c:formatCode>_(* #,##0.00_);_(* \(#,##0.00\);_(* "-"??_);_(@_)</c:formatCode>
                <c:ptCount val="8"/>
                <c:pt idx="0">
                  <c:v>26778.273888888889</c:v>
                </c:pt>
                <c:pt idx="1">
                  <c:v>63086.127912087912</c:v>
                </c:pt>
                <c:pt idx="2">
                  <c:v>102591.63108695652</c:v>
                </c:pt>
                <c:pt idx="3">
                  <c:v>150966.05423913043</c:v>
                </c:pt>
                <c:pt idx="4">
                  <c:v>158915.32580645161</c:v>
                </c:pt>
                <c:pt idx="5">
                  <c:v>128537.215</c:v>
                </c:pt>
                <c:pt idx="6">
                  <c:v>124379.84129032258</c:v>
                </c:pt>
                <c:pt idx="7">
                  <c:v>161947.83199999997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F6F-4553-99C4-12B5C2294F6B}"/>
            </c:ext>
          </c:extLst>
        </c:ser>
        <c:ser>
          <c:idx val="2"/>
          <c:order val="2"/>
          <c:tx>
            <c:strRef>
              <c:f>Анализ_нефтепродуктов!$A$121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Анализ_нефтепродуктов!$F$121:$M$121</c:f>
              <c:numCache>
                <c:formatCode>_(* #,##0.00_);_(* \(#,##0.00\);_(* "-"??_);_(@_)</c:formatCode>
                <c:ptCount val="8"/>
                <c:pt idx="0">
                  <c:v>56194.166222222244</c:v>
                </c:pt>
                <c:pt idx="1">
                  <c:v>38969.83901098901</c:v>
                </c:pt>
                <c:pt idx="2">
                  <c:v>77031.845326086957</c:v>
                </c:pt>
                <c:pt idx="3">
                  <c:v>84726.807500000024</c:v>
                </c:pt>
                <c:pt idx="4">
                  <c:v>172797.21870967743</c:v>
                </c:pt>
                <c:pt idx="5">
                  <c:v>190643.04714285716</c:v>
                </c:pt>
                <c:pt idx="6">
                  <c:v>227495.27258064516</c:v>
                </c:pt>
                <c:pt idx="7">
                  <c:v>138482.33966666667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F6F-4553-99C4-12B5C2294F6B}"/>
            </c:ext>
          </c:extLst>
        </c:ser>
        <c:ser>
          <c:idx val="3"/>
          <c:order val="3"/>
          <c:tx>
            <c:strRef>
              <c:f>Анализ_нефтепродуктов!$A$122</c:f>
              <c:strCache>
                <c:ptCount val="1"/>
                <c:pt idx="0">
                  <c:v>Турция</c:v>
                </c:pt>
              </c:strCache>
            </c:strRef>
          </c:tx>
          <c:spPr>
            <a:solidFill>
              <a:srgbClr val="FFD44B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Анализ_нефтепродуктов!$F$122:$M$122</c:f>
              <c:numCache>
                <c:formatCode>_(* #,##0.00_);_(* \(#,##0.00\);_(* "-"??_);_(@_)</c:formatCode>
                <c:ptCount val="8"/>
                <c:pt idx="0">
                  <c:v>87493.984444444417</c:v>
                </c:pt>
                <c:pt idx="1">
                  <c:v>98044.14230769228</c:v>
                </c:pt>
                <c:pt idx="2">
                  <c:v>178790.40554347826</c:v>
                </c:pt>
                <c:pt idx="3">
                  <c:v>189714.99423913044</c:v>
                </c:pt>
                <c:pt idx="4">
                  <c:v>291607.36774193554</c:v>
                </c:pt>
                <c:pt idx="5">
                  <c:v>289594.69107142859</c:v>
                </c:pt>
                <c:pt idx="6">
                  <c:v>448870.22935483878</c:v>
                </c:pt>
                <c:pt idx="7">
                  <c:v>398521.40300000005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F6F-4553-99C4-12B5C2294F6B}"/>
            </c:ext>
          </c:extLst>
        </c:ser>
        <c:ser>
          <c:idx val="4"/>
          <c:order val="4"/>
          <c:tx>
            <c:strRef>
              <c:f>Анализ_нефтепродуктов!$A$123</c:f>
              <c:strCache>
                <c:ptCount val="1"/>
                <c:pt idx="0">
                  <c:v>Бл. Восток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Анализ_нефтепродуктов!$F$123:$M$123</c:f>
              <c:numCache>
                <c:formatCode>_(* #,##0.00_);_(* \(#,##0.00\);_(* "-"??_);_(@_)</c:formatCode>
                <c:ptCount val="8"/>
                <c:pt idx="0">
                  <c:v>53530.513444444441</c:v>
                </c:pt>
                <c:pt idx="1">
                  <c:v>304413.35670329671</c:v>
                </c:pt>
                <c:pt idx="2">
                  <c:v>247177.15380434773</c:v>
                </c:pt>
                <c:pt idx="3">
                  <c:v>229253.94989130431</c:v>
                </c:pt>
                <c:pt idx="4">
                  <c:v>331344.88322580646</c:v>
                </c:pt>
                <c:pt idx="5">
                  <c:v>441283.31928571424</c:v>
                </c:pt>
                <c:pt idx="6">
                  <c:v>477133.77354838705</c:v>
                </c:pt>
                <c:pt idx="7">
                  <c:v>332437.31466666661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BF6F-4553-99C4-12B5C2294F6B}"/>
            </c:ext>
          </c:extLst>
        </c:ser>
        <c:ser>
          <c:idx val="5"/>
          <c:order val="5"/>
          <c:tx>
            <c:strRef>
              <c:f>Анализ_нефтепродуктов!$A$124</c:f>
              <c:strCache>
                <c:ptCount val="1"/>
                <c:pt idx="0">
                  <c:v>Африка</c:v>
                </c:pt>
              </c:strCache>
            </c:strRef>
          </c:tx>
          <c:spPr>
            <a:solidFill>
              <a:srgbClr val="7030A0">
                <a:alpha val="63000"/>
              </a:srgbClr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Анализ_нефтепродуктов!$F$124:$M$124</c:f>
              <c:numCache>
                <c:formatCode>_(* #,##0.00_);_(* \(#,##0.00\);_(* "-"??_);_(@_)</c:formatCode>
                <c:ptCount val="8"/>
                <c:pt idx="0">
                  <c:v>58353.05999999999</c:v>
                </c:pt>
                <c:pt idx="1">
                  <c:v>23686.571978021977</c:v>
                </c:pt>
                <c:pt idx="2">
                  <c:v>15565.934565217391</c:v>
                </c:pt>
                <c:pt idx="3">
                  <c:v>43908.916195652171</c:v>
                </c:pt>
                <c:pt idx="4">
                  <c:v>101344.96806451613</c:v>
                </c:pt>
                <c:pt idx="5">
                  <c:v>166460.82535714286</c:v>
                </c:pt>
                <c:pt idx="6">
                  <c:v>198169.00387096772</c:v>
                </c:pt>
                <c:pt idx="7">
                  <c:v>147195.55266666666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BF6F-4553-99C4-12B5C2294F6B}"/>
            </c:ext>
          </c:extLst>
        </c:ser>
        <c:ser>
          <c:idx val="6"/>
          <c:order val="6"/>
          <c:tx>
            <c:strRef>
              <c:f>Анализ_нефтепродуктов!$A$125</c:f>
              <c:strCache>
                <c:ptCount val="1"/>
                <c:pt idx="0">
                  <c:v>Сев. Африка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BF6F-4553-99C4-12B5C2294F6B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Анализ_нефтепродуктов!$F$125:$M$125</c:f>
              <c:numCache>
                <c:formatCode>_(* #,##0.00_);_(* \(#,##0.00\);_(* "-"??_);_(@_)</c:formatCode>
                <c:ptCount val="8"/>
                <c:pt idx="0">
                  <c:v>31667.412</c:v>
                </c:pt>
                <c:pt idx="1">
                  <c:v>12619.728571428572</c:v>
                </c:pt>
                <c:pt idx="2">
                  <c:v>64645.947173913039</c:v>
                </c:pt>
                <c:pt idx="3">
                  <c:v>89675.996086956526</c:v>
                </c:pt>
                <c:pt idx="4">
                  <c:v>123389.64258064513</c:v>
                </c:pt>
                <c:pt idx="5">
                  <c:v>188013.19321428568</c:v>
                </c:pt>
                <c:pt idx="6">
                  <c:v>229005.97677419355</c:v>
                </c:pt>
                <c:pt idx="7">
                  <c:v>155427.15199999997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BF6F-4553-99C4-12B5C2294F6B}"/>
            </c:ext>
          </c:extLst>
        </c:ser>
        <c:ser>
          <c:idx val="7"/>
          <c:order val="7"/>
          <c:tx>
            <c:strRef>
              <c:f>Анализ_нефтепродуктов!$A$126</c:f>
              <c:strCache>
                <c:ptCount val="1"/>
                <c:pt idx="0">
                  <c:v>Лат. Америка</c:v>
                </c:pt>
              </c:strCache>
            </c:strRef>
          </c:tx>
          <c:spPr>
            <a:solidFill>
              <a:srgbClr val="96BDDE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BF6F-4553-99C4-12B5C2294F6B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Анализ_нефтепродуктов!$F$126:$M$126</c:f>
              <c:numCache>
                <c:formatCode>_(* #,##0.00_);_(* \(#,##0.00\);_(* "-"??_);_(@_)</c:formatCode>
                <c:ptCount val="8"/>
                <c:pt idx="0">
                  <c:v>50275.030555555553</c:v>
                </c:pt>
                <c:pt idx="1">
                  <c:v>24151.005934065935</c:v>
                </c:pt>
                <c:pt idx="2">
                  <c:v>28773.136630434787</c:v>
                </c:pt>
                <c:pt idx="3">
                  <c:v>44006.411739130432</c:v>
                </c:pt>
                <c:pt idx="4">
                  <c:v>79062.946451612908</c:v>
                </c:pt>
                <c:pt idx="5">
                  <c:v>99779.436071428572</c:v>
                </c:pt>
                <c:pt idx="6">
                  <c:v>155255.19193548386</c:v>
                </c:pt>
                <c:pt idx="7">
                  <c:v>171995.23333333334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6-BF6F-4553-99C4-12B5C2294F6B}"/>
            </c:ext>
          </c:extLst>
        </c:ser>
        <c:ser>
          <c:idx val="8"/>
          <c:order val="8"/>
          <c:tx>
            <c:strRef>
              <c:f>Анализ_нефтепродуктов!$A$127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EF795A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7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BF6F-4553-99C4-12B5C2294F6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BF6F-4553-99C4-12B5C2294F6B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BF6F-4553-99C4-12B5C2294F6B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Анализ_нефтепродуктов!$F$113:$M$113</c:f>
              <c:strCache>
                <c:ptCount val="8"/>
                <c:pt idx="0">
                  <c:v>2022 Q1</c:v>
                </c:pt>
                <c:pt idx="1">
                  <c:v>2022 Q2</c:v>
                </c:pt>
                <c:pt idx="2">
                  <c:v>2022 Q3</c:v>
                </c:pt>
                <c:pt idx="3">
                  <c:v>2022 Q4</c:v>
                </c:pt>
                <c:pt idx="4">
                  <c:v>янв.23</c:v>
                </c:pt>
                <c:pt idx="5">
                  <c:v>фев.23</c:v>
                </c:pt>
                <c:pt idx="6">
                  <c:v>мар.23</c:v>
                </c:pt>
                <c:pt idx="7">
                  <c:v>апр.23</c:v>
                </c:pt>
              </c:strCache>
            </c:strRef>
          </c:cat>
          <c:val>
            <c:numRef>
              <c:f>Анализ_нефтепродуктов!$F$127:$M$127</c:f>
              <c:numCache>
                <c:formatCode>_(* #,##0.00_);_(* \(#,##0.00\);_(* "-"??_);_(@_)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2752.1739130434785</c:v>
                </c:pt>
                <c:pt idx="4">
                  <c:v>7401.9270967741932</c:v>
                </c:pt>
                <c:pt idx="5">
                  <c:v>27452.108214285716</c:v>
                </c:pt>
                <c:pt idx="6">
                  <c:v>24990.322580645163</c:v>
                </c:pt>
                <c:pt idx="7">
                  <c:v>215995.15399999998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A-BF6F-4553-99C4-12B5C2294F6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77234816"/>
        <c:axId val="277240696"/>
      </c:barChart>
      <c:catAx>
        <c:axId val="277234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Месяц отправки</a:t>
                </a:r>
                <a:r>
                  <a:rPr lang="ru-RU" baseline="0"/>
                  <a:t> танкера</a:t>
                </a:r>
                <a:endParaRPr lang="ru-RU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low"/>
        <c:crossAx val="277240696"/>
        <c:crossesAt val="-1.9999999999999995E+155"/>
        <c:auto val="1"/>
        <c:lblAlgn val="ctr"/>
        <c:lblOffset val="100"/>
        <c:noMultiLvlLbl val="0"/>
      </c:catAx>
      <c:valAx>
        <c:axId val="277240696"/>
        <c:scaling>
          <c:orientation val="minMax"/>
          <c:max val="2400000.7000000002"/>
          <c:min val="0.70000000000000007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dirty="0" err="1" smtClean="0"/>
                  <a:t>мбд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5.3560691718192395E-2"/>
              <c:y val="2.666030382565816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277234816"/>
        <c:crossesAt val="1"/>
        <c:crossBetween val="between"/>
        <c:majorUnit val="1000000"/>
        <c:dispUnits>
          <c:builtInUnit val="million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17765733506944442"/>
          <c:y val="8.8010802469135799E-2"/>
          <c:w val="0.50454071636905662"/>
          <c:h val="0.2495306621155114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181944787824452"/>
          <c:h val="0.786211723534558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Анализ_нефтепродуктов!$A$165</c:f>
              <c:strCache>
                <c:ptCount val="1"/>
                <c:pt idx="0">
                  <c:v>Малайзия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Анализ_нефтепродуктов!$G$160:$Q$160</c:f>
              <c:numCache>
                <c:formatCode>mmm\-yy</c:formatCode>
                <c:ptCount val="11"/>
                <c:pt idx="0">
                  <c:v>44713</c:v>
                </c:pt>
                <c:pt idx="1">
                  <c:v>44743</c:v>
                </c:pt>
                <c:pt idx="2">
                  <c:v>44774</c:v>
                </c:pt>
                <c:pt idx="3">
                  <c:v>44805</c:v>
                </c:pt>
                <c:pt idx="4">
                  <c:v>44835</c:v>
                </c:pt>
                <c:pt idx="5">
                  <c:v>44866</c:v>
                </c:pt>
                <c:pt idx="6">
                  <c:v>44896</c:v>
                </c:pt>
                <c:pt idx="7">
                  <c:v>44927</c:v>
                </c:pt>
                <c:pt idx="8">
                  <c:v>44958</c:v>
                </c:pt>
                <c:pt idx="9">
                  <c:v>44986</c:v>
                </c:pt>
                <c:pt idx="10">
                  <c:v>45017</c:v>
                </c:pt>
              </c:numCache>
            </c:numRef>
          </c:cat>
          <c:val>
            <c:numRef>
              <c:f>Анализ_нефтепродуктов!$G$165:$Q$165</c:f>
              <c:numCache>
                <c:formatCode>0</c:formatCode>
                <c:ptCount val="11"/>
                <c:pt idx="0">
                  <c:v>18203.80633333333</c:v>
                </c:pt>
                <c:pt idx="1">
                  <c:v>48995.901290322581</c:v>
                </c:pt>
                <c:pt idx="2">
                  <c:v>118123.66290322581</c:v>
                </c:pt>
                <c:pt idx="3">
                  <c:v>151840.50166666665</c:v>
                </c:pt>
                <c:pt idx="4">
                  <c:v>130548.42096774193</c:v>
                </c:pt>
                <c:pt idx="5">
                  <c:v>102517.45566666666</c:v>
                </c:pt>
                <c:pt idx="6">
                  <c:v>85509.612580645175</c:v>
                </c:pt>
                <c:pt idx="7">
                  <c:v>92698.085483870964</c:v>
                </c:pt>
                <c:pt idx="8">
                  <c:v>73244.375357142853</c:v>
                </c:pt>
                <c:pt idx="9">
                  <c:v>274000.38677419355</c:v>
                </c:pt>
                <c:pt idx="10">
                  <c:v>65237.605666666663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85-49D3-9409-030B6DDDE2EE}"/>
            </c:ext>
          </c:extLst>
        </c:ser>
        <c:ser>
          <c:idx val="1"/>
          <c:order val="1"/>
          <c:tx>
            <c:strRef>
              <c:f>Анализ_нефтепродуктов!$A$166</c:f>
              <c:strCache>
                <c:ptCount val="1"/>
                <c:pt idx="0">
                  <c:v>Сингапур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Анализ_нефтепродуктов!$G$160:$Q$160</c:f>
              <c:numCache>
                <c:formatCode>mmm\-yy</c:formatCode>
                <c:ptCount val="11"/>
                <c:pt idx="0">
                  <c:v>44713</c:v>
                </c:pt>
                <c:pt idx="1">
                  <c:v>44743</c:v>
                </c:pt>
                <c:pt idx="2">
                  <c:v>44774</c:v>
                </c:pt>
                <c:pt idx="3">
                  <c:v>44805</c:v>
                </c:pt>
                <c:pt idx="4">
                  <c:v>44835</c:v>
                </c:pt>
                <c:pt idx="5">
                  <c:v>44866</c:v>
                </c:pt>
                <c:pt idx="6">
                  <c:v>44896</c:v>
                </c:pt>
                <c:pt idx="7">
                  <c:v>44927</c:v>
                </c:pt>
                <c:pt idx="8">
                  <c:v>44958</c:v>
                </c:pt>
                <c:pt idx="9">
                  <c:v>44986</c:v>
                </c:pt>
                <c:pt idx="10">
                  <c:v>45017</c:v>
                </c:pt>
              </c:numCache>
            </c:numRef>
          </c:cat>
          <c:val>
            <c:numRef>
              <c:f>Анализ_нефтепродуктов!$G$166:$Q$166</c:f>
              <c:numCache>
                <c:formatCode>0</c:formatCode>
                <c:ptCount val="11"/>
                <c:pt idx="0">
                  <c:v>18356.779333333332</c:v>
                </c:pt>
                <c:pt idx="1">
                  <c:v>25758.706451612903</c:v>
                </c:pt>
                <c:pt idx="2">
                  <c:v>40837.539032258064</c:v>
                </c:pt>
                <c:pt idx="3">
                  <c:v>32058.355666666663</c:v>
                </c:pt>
                <c:pt idx="4">
                  <c:v>61585.287096774191</c:v>
                </c:pt>
                <c:pt idx="5">
                  <c:v>55648.413666666675</c:v>
                </c:pt>
                <c:pt idx="6">
                  <c:v>147557.28612903226</c:v>
                </c:pt>
                <c:pt idx="7">
                  <c:v>123150.39645161291</c:v>
                </c:pt>
                <c:pt idx="8">
                  <c:v>98294.325714285718</c:v>
                </c:pt>
                <c:pt idx="9">
                  <c:v>106500.17096774193</c:v>
                </c:pt>
                <c:pt idx="10">
                  <c:v>201885.32266666665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85-49D3-9409-030B6DDDE2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277234032"/>
        <c:axId val="277234424"/>
      </c:barChart>
      <c:dateAx>
        <c:axId val="2772340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277234424"/>
        <c:crosses val="autoZero"/>
        <c:auto val="1"/>
        <c:lblOffset val="100"/>
        <c:baseTimeUnit val="months"/>
      </c:dateAx>
      <c:valAx>
        <c:axId val="277234424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тыс. барр.</a:t>
                </a:r>
                <a:r>
                  <a:rPr lang="en-US"/>
                  <a:t>/</a:t>
                </a:r>
                <a:r>
                  <a:rPr lang="ru-RU"/>
                  <a:t>сут.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8.7747572714302363E-2"/>
              <c:y val="3.7081437484674275E-3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277234032"/>
        <c:crosses val="autoZero"/>
        <c:crossBetween val="between"/>
        <c:majorUnit val="100000"/>
        <c:dispUnits>
          <c:builtInUnit val="thousand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0.28570551215277779"/>
          <c:y val="7.2462962962962967E-3"/>
          <c:w val="0.46717411988582297"/>
          <c:h val="9.3874382716049379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5235365409352157"/>
          <c:h val="0.821870717487747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Анализ_нефтепродуктов!$A$350</c:f>
              <c:strCache>
                <c:ptCount val="1"/>
                <c:pt idx="0">
                  <c:v>Конечные потребители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EF2-48B9-8E75-BF2CB4CEC2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Анализ_нефтепродуктов!$B$350:$E$350</c:f>
              <c:numCache>
                <c:formatCode>_-* #,##0\ _₽_-;\-* #,##0\ _₽_-;_-* "-"??\ _₽_-;_-@_-</c:formatCode>
                <c:ptCount val="4"/>
                <c:pt idx="0">
                  <c:v>623.91938451612896</c:v>
                </c:pt>
                <c:pt idx="1">
                  <c:v>93.12661214285724</c:v>
                </c:pt>
                <c:pt idx="2">
                  <c:v>57.130560645161488</c:v>
                </c:pt>
                <c:pt idx="3">
                  <c:v>38.947495333333393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EF2-48B9-8E75-BF2CB4CEC253}"/>
            </c:ext>
          </c:extLst>
        </c:ser>
        <c:ser>
          <c:idx val="1"/>
          <c:order val="1"/>
          <c:tx>
            <c:strRef>
              <c:f>Анализ_нефтепродуктов!$A$351</c:f>
              <c:strCache>
                <c:ptCount val="1"/>
                <c:pt idx="0">
                  <c:v>STS Греция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EF2-48B9-8E75-BF2CB4CEC2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EF2-48B9-8E75-BF2CB4CEC2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Анализ_нефтепродуктов!$B$351:$E$351</c:f>
              <c:numCache>
                <c:formatCode>_-* #,##0\ _₽_-;\-* #,##0\ _₽_-;_-* "-"??\ _₽_-;_-@_-</c:formatCode>
                <c:ptCount val="4"/>
                <c:pt idx="0">
                  <c:v>153.84873612903226</c:v>
                </c:pt>
                <c:pt idx="1">
                  <c:v>304.49491178571429</c:v>
                </c:pt>
                <c:pt idx="2">
                  <c:v>350.45668096774199</c:v>
                </c:pt>
                <c:pt idx="3">
                  <c:v>270.01286333333331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EF2-48B9-8E75-BF2CB4CEC253}"/>
            </c:ext>
          </c:extLst>
        </c:ser>
        <c:ser>
          <c:idx val="2"/>
          <c:order val="2"/>
          <c:tx>
            <c:strRef>
              <c:f>Анализ_нефтепродуктов!$A$352</c:f>
              <c:strCache>
                <c:ptCount val="1"/>
                <c:pt idx="0">
                  <c:v>STS Испания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dLbls>
            <c:delete val="1"/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Анализ_нефтепродуктов!$B$352:$E$352</c:f>
              <c:numCache>
                <c:formatCode>_-* #,##0\ _₽_-;\-* #,##0\ _₽_-;_-* "-"??\ _₽_-;_-@_-</c:formatCode>
                <c:ptCount val="4"/>
                <c:pt idx="0">
                  <c:v>40.053667096774191</c:v>
                </c:pt>
                <c:pt idx="1">
                  <c:v>0</c:v>
                </c:pt>
                <c:pt idx="2">
                  <c:v>9.6229754838709667</c:v>
                </c:pt>
                <c:pt idx="3">
                  <c:v>65.223350000000011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EF2-48B9-8E75-BF2CB4CEC253}"/>
            </c:ext>
          </c:extLst>
        </c:ser>
        <c:ser>
          <c:idx val="3"/>
          <c:order val="3"/>
          <c:tx>
            <c:strRef>
              <c:f>Анализ_нефтепродуктов!$A$353</c:f>
              <c:strCache>
                <c:ptCount val="1"/>
                <c:pt idx="0">
                  <c:v>STS Мальта</c:v>
                </c:pt>
              </c:strCache>
            </c:strRef>
          </c:tx>
          <c:spPr>
            <a:solidFill>
              <a:srgbClr val="EFCF5A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EF2-48B9-8E75-BF2CB4CEC25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EF2-48B9-8E75-BF2CB4CEC2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Анализ_нефтепродуктов!$B$353:$E$353</c:f>
              <c:numCache>
                <c:formatCode>_-* #,##0\ _₽_-;\-* #,##0\ _₽_-;_-* "-"??\ _₽_-;_-@_-</c:formatCode>
                <c:ptCount val="4"/>
                <c:pt idx="0">
                  <c:v>7.8881541935483872</c:v>
                </c:pt>
                <c:pt idx="1">
                  <c:v>51.064515357142859</c:v>
                </c:pt>
                <c:pt idx="2">
                  <c:v>93.38444322580645</c:v>
                </c:pt>
                <c:pt idx="3">
                  <c:v>102.85246266666665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1EF2-48B9-8E75-BF2CB4CEC253}"/>
            </c:ext>
          </c:extLst>
        </c:ser>
        <c:ser>
          <c:idx val="4"/>
          <c:order val="4"/>
          <c:tx>
            <c:strRef>
              <c:f>Анализ_нефтепродуктов!$A$354</c:f>
              <c:strCache>
                <c:ptCount val="1"/>
                <c:pt idx="0">
                  <c:v>STS Сев. море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EF2-48B9-8E75-BF2CB4CEC25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EF2-48B9-8E75-BF2CB4CEC25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1EF2-48B9-8E75-BF2CB4CEC25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EF2-48B9-8E75-BF2CB4CEC2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Анализ_нефтепродуктов!$B$354:$E$354</c:f>
              <c:numCache>
                <c:formatCode>_-* #,##0\ _₽_-;\-* #,##0\ _₽_-;_-* "-"??\ _₽_-;_-@_-</c:formatCode>
                <c:ptCount val="4"/>
                <c:pt idx="0">
                  <c:v>107.94898612903226</c:v>
                </c:pt>
                <c:pt idx="1">
                  <c:v>20.983730714285713</c:v>
                </c:pt>
                <c:pt idx="2">
                  <c:v>19.751558709677422</c:v>
                </c:pt>
                <c:pt idx="3">
                  <c:v>43.035439333333329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1EF2-48B9-8E75-BF2CB4CEC253}"/>
            </c:ext>
          </c:extLst>
        </c:ser>
        <c:ser>
          <c:idx val="5"/>
          <c:order val="5"/>
          <c:tx>
            <c:strRef>
              <c:f>Анализ_нефтепродуктов!$A$355</c:f>
              <c:strCache>
                <c:ptCount val="1"/>
                <c:pt idx="0">
                  <c:v>STS Румыния, Италия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1EF2-48B9-8E75-BF2CB4CEC2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Анализ_нефтепродуктов!$B$349:$E$349</c:f>
              <c:numCache>
                <c:formatCode>mmm\-yy</c:formatCode>
                <c:ptCount val="4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</c:numCache>
            </c:numRef>
          </c:cat>
          <c:val>
            <c:numRef>
              <c:f>Анализ_нефтепродуктов!$B$355:$E$355</c:f>
              <c:numCache>
                <c:formatCode>_-* #,##0\ _₽_-;\-* #,##0\ _₽_-;_-* "-"??\ _₽_-;_-@_-</c:formatCode>
                <c:ptCount val="4"/>
                <c:pt idx="0">
                  <c:v>32.585890322580646</c:v>
                </c:pt>
                <c:pt idx="1">
                  <c:v>128.71082535714285</c:v>
                </c:pt>
                <c:pt idx="2">
                  <c:v>49.139899677419351</c:v>
                </c:pt>
                <c:pt idx="3">
                  <c:v>57.182686666666669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1EF2-48B9-8E75-BF2CB4CEC2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19546184"/>
        <c:axId val="219548144"/>
      </c:barChart>
      <c:dateAx>
        <c:axId val="219546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Месяц отправки танкера</a:t>
                </a:r>
              </a:p>
            </c:rich>
          </c:tx>
          <c:layout/>
          <c:overlay val="0"/>
        </c:title>
        <c:numFmt formatCode="mmm\-yy" sourceLinked="1"/>
        <c:majorTickMark val="out"/>
        <c:minorTickMark val="none"/>
        <c:tickLblPos val="low"/>
        <c:crossAx val="219548144"/>
        <c:crossesAt val="-2E+89"/>
        <c:auto val="1"/>
        <c:lblOffset val="100"/>
        <c:baseTimeUnit val="months"/>
      </c:dateAx>
      <c:valAx>
        <c:axId val="219548144"/>
        <c:scaling>
          <c:orientation val="minMax"/>
          <c:max val="1100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тыс. </a:t>
                </a:r>
              </a:p>
              <a:p>
                <a:pPr>
                  <a:defRPr/>
                </a:pPr>
                <a:r>
                  <a:rPr lang="ru-RU"/>
                  <a:t>барр./сут.</a:t>
                </a:r>
              </a:p>
            </c:rich>
          </c:tx>
          <c:layout>
            <c:manualLayout>
              <c:xMode val="edge"/>
              <c:yMode val="edge"/>
              <c:x val="0.12546337157987644"/>
              <c:y val="3.2285787285438877E-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219546184"/>
        <c:crossesAt val="1"/>
        <c:crossBetween val="between"/>
      </c:valAx>
    </c:plotArea>
    <c:legend>
      <c:legendPos val="r"/>
      <c:layout>
        <c:manualLayout>
          <c:xMode val="edge"/>
          <c:yMode val="edge"/>
          <c:x val="0.48817889930572456"/>
          <c:y val="1.7764151162520615E-3"/>
          <c:w val="0.50454071636905662"/>
          <c:h val="0.3308814716744477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544508547008547"/>
          <c:y val="4.75661231884058E-2"/>
          <c:w val="0.66682031873429537"/>
          <c:h val="0.80851086956521734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Лист6!$C$2</c:f>
              <c:strCache>
                <c:ptCount val="1"/>
                <c:pt idx="0">
                  <c:v>до 3 месяцев</c:v>
                </c:pt>
              </c:strCache>
            </c:strRef>
          </c:tx>
          <c:spPr>
            <a:solidFill>
              <a:srgbClr val="00447C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21-429B-B46D-BADE62CCA4AE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121-429B-B46D-BADE62CCA4AE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121-429B-B46D-BADE62CCA4AE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121-429B-B46D-BADE62CCA4AE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121-429B-B46D-BADE62CCA4A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121-429B-B46D-BADE62CCA4AE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121-429B-B46D-BADE62CCA4A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121-429B-B46D-BADE62CCA4A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121-429B-B46D-BADE62CCA4AE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121-429B-B46D-BADE62CCA4AE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23308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23308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Лист6!$A$3:$A$10</c:f>
              <c:strCache>
                <c:ptCount val="8"/>
                <c:pt idx="0">
                  <c:v>Саудовская Аравия</c:v>
                </c:pt>
                <c:pt idx="1">
                  <c:v>Иран</c:v>
                </c:pt>
                <c:pt idx="2">
                  <c:v>ОАЭ</c:v>
                </c:pt>
                <c:pt idx="3">
                  <c:v>Ирак</c:v>
                </c:pt>
                <c:pt idx="4">
                  <c:v>Кувейт</c:v>
                </c:pt>
                <c:pt idx="5">
                  <c:v>Прочие</c:v>
                </c:pt>
                <c:pt idx="7">
                  <c:v>Россия</c:v>
                </c:pt>
              </c:strCache>
            </c:strRef>
          </c:cat>
          <c:val>
            <c:numRef>
              <c:f>Лист6!$C$3:$C$10</c:f>
              <c:numCache>
                <c:formatCode>#,##0.00</c:formatCode>
                <c:ptCount val="8"/>
                <c:pt idx="0">
                  <c:v>1.5</c:v>
                </c:pt>
                <c:pt idx="1">
                  <c:v>0.3</c:v>
                </c:pt>
                <c:pt idx="2">
                  <c:v>0.5</c:v>
                </c:pt>
                <c:pt idx="3">
                  <c:v>0.5</c:v>
                </c:pt>
                <c:pt idx="4">
                  <c:v>0.15</c:v>
                </c:pt>
                <c:pt idx="5">
                  <c:v>0.1</c:v>
                </c:pt>
                <c:pt idx="7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121-429B-B46D-BADE62CCA4AE}"/>
            </c:ext>
          </c:extLst>
        </c:ser>
        <c:ser>
          <c:idx val="3"/>
          <c:order val="1"/>
          <c:tx>
            <c:strRef>
              <c:f>Лист6!$D$2</c:f>
              <c:strCache>
                <c:ptCount val="1"/>
                <c:pt idx="0">
                  <c:v>3-12 месяцев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9121-429B-B46D-BADE62CCA4AE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9121-429B-B46D-BADE62CCA4AE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9121-429B-B46D-BADE62CCA4AE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9121-429B-B46D-BADE62CCA4AE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E-9121-429B-B46D-BADE62CCA4AE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9121-429B-B46D-BADE62CCA4A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9121-429B-B46D-BADE62CCA4AE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9121-429B-B46D-BADE62CCA4A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9121-429B-B46D-BADE62CCA4A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9121-429B-B46D-BADE62CCA4AE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Лист6!$A$3:$A$10</c:f>
              <c:strCache>
                <c:ptCount val="8"/>
                <c:pt idx="0">
                  <c:v>Саудовская Аравия</c:v>
                </c:pt>
                <c:pt idx="1">
                  <c:v>Иран</c:v>
                </c:pt>
                <c:pt idx="2">
                  <c:v>ОАЭ</c:v>
                </c:pt>
                <c:pt idx="3">
                  <c:v>Ирак</c:v>
                </c:pt>
                <c:pt idx="4">
                  <c:v>Кувейт</c:v>
                </c:pt>
                <c:pt idx="5">
                  <c:v>Прочие</c:v>
                </c:pt>
                <c:pt idx="7">
                  <c:v>Россия</c:v>
                </c:pt>
              </c:strCache>
            </c:strRef>
          </c:cat>
          <c:val>
            <c:numRef>
              <c:f>Лист6!$D$3:$D$10</c:f>
              <c:numCache>
                <c:formatCode>#,##0.00</c:formatCode>
                <c:ptCount val="8"/>
                <c:pt idx="0">
                  <c:v>0.77</c:v>
                </c:pt>
                <c:pt idx="1">
                  <c:v>0.7</c:v>
                </c:pt>
                <c:pt idx="2">
                  <c:v>0.5</c:v>
                </c:pt>
                <c:pt idx="3">
                  <c:v>0.16000000000000003</c:v>
                </c:pt>
                <c:pt idx="4">
                  <c:v>0.11000000000000001</c:v>
                </c:pt>
                <c:pt idx="5">
                  <c:v>0.34999999999999976</c:v>
                </c:pt>
                <c:pt idx="7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D-9121-429B-B46D-BADE62CCA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9546968"/>
        <c:axId val="219551280"/>
      </c:barChart>
      <c:catAx>
        <c:axId val="21954696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r"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0.88843168954270768"/>
              <c:y val="4.534703995333918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19551280"/>
        <c:crosses val="autoZero"/>
        <c:auto val="1"/>
        <c:lblAlgn val="ctr"/>
        <c:lblOffset val="0"/>
        <c:noMultiLvlLbl val="0"/>
      </c:catAx>
      <c:valAx>
        <c:axId val="219551280"/>
        <c:scaling>
          <c:orientation val="minMax"/>
          <c:max val="2.6"/>
          <c:min val="0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19546968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"/>
          <c:y val="0.92296467391304349"/>
          <c:w val="1"/>
          <c:h val="7.5303140096618371E-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 (Основной текст)"/>
        </a:defRPr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3413782051282048"/>
          <c:h val="0.8657472826086956"/>
        </c:manualLayout>
      </c:layout>
      <c:lineChart>
        <c:grouping val="standard"/>
        <c:varyColors val="0"/>
        <c:ser>
          <c:idx val="3"/>
          <c:order val="0"/>
          <c:tx>
            <c:strRef>
              <c:f>Лист7!$A$3</c:f>
              <c:strCache>
                <c:ptCount val="1"/>
                <c:pt idx="0">
                  <c:v>МЭА</c:v>
                </c:pt>
              </c:strCache>
            </c:strRef>
          </c:tx>
          <c:marker>
            <c:symbol val="none"/>
          </c:marker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102,3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Лист7!$B$2:$G$2</c:f>
              <c:numCache>
                <c:formatCode>mmm\-yy</c:formatCode>
                <c:ptCount val="6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  <c:pt idx="4">
                  <c:v>45047</c:v>
                </c:pt>
                <c:pt idx="5">
                  <c:v>45078</c:v>
                </c:pt>
              </c:numCache>
            </c:numRef>
          </c:cat>
          <c:val>
            <c:numRef>
              <c:f>Лист7!$B$3:$G$3</c:f>
              <c:numCache>
                <c:formatCode>General</c:formatCode>
                <c:ptCount val="6"/>
                <c:pt idx="0">
                  <c:v>101.7</c:v>
                </c:pt>
                <c:pt idx="1">
                  <c:v>101.9</c:v>
                </c:pt>
                <c:pt idx="2">
                  <c:v>102</c:v>
                </c:pt>
                <c:pt idx="3">
                  <c:v>101.9</c:v>
                </c:pt>
                <c:pt idx="4">
                  <c:v>102</c:v>
                </c:pt>
                <c:pt idx="5">
                  <c:v>102.3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Лист7!$A$4</c:f>
              <c:strCache>
                <c:ptCount val="1"/>
                <c:pt idx="0">
                  <c:v>EIA</c:v>
                </c:pt>
              </c:strCache>
            </c:strRef>
          </c:tx>
          <c:spPr>
            <a:ln w="19050">
              <a:solidFill>
                <a:srgbClr val="00447C"/>
              </a:solidFill>
            </a:ln>
          </c:spPr>
          <c:marker>
            <c:symbol val="none"/>
          </c:marker>
          <c:dPt>
            <c:idx val="2"/>
            <c:bubble3D val="0"/>
          </c:dPt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101,0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00447C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Лист7!$B$2:$G$2</c:f>
              <c:numCache>
                <c:formatCode>mmm\-yy</c:formatCode>
                <c:ptCount val="6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  <c:pt idx="4">
                  <c:v>45047</c:v>
                </c:pt>
                <c:pt idx="5">
                  <c:v>45078</c:v>
                </c:pt>
              </c:numCache>
            </c:numRef>
          </c:cat>
          <c:val>
            <c:numRef>
              <c:f>Лист7!$B$4:$G$4</c:f>
              <c:numCache>
                <c:formatCode>General</c:formatCode>
                <c:ptCount val="6"/>
                <c:pt idx="0">
                  <c:v>100.48</c:v>
                </c:pt>
                <c:pt idx="1">
                  <c:v>100.47</c:v>
                </c:pt>
                <c:pt idx="2">
                  <c:v>100.9</c:v>
                </c:pt>
                <c:pt idx="3">
                  <c:v>100.87</c:v>
                </c:pt>
                <c:pt idx="4">
                  <c:v>100.99</c:v>
                </c:pt>
                <c:pt idx="5">
                  <c:v>101.01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Лист7!$A$5</c:f>
              <c:strCache>
                <c:ptCount val="1"/>
                <c:pt idx="0">
                  <c:v>ОПЕК</c:v>
                </c:pt>
              </c:strCache>
            </c:strRef>
          </c:tx>
          <c:spPr>
            <a:ln>
              <a:solidFill>
                <a:srgbClr val="2C9855"/>
              </a:solidFill>
            </a:ln>
          </c:spPr>
          <c:marker>
            <c:symbol val="none"/>
          </c:marker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101,9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2C9855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Лист7!$B$2:$G$2</c:f>
              <c:numCache>
                <c:formatCode>mmm\-yy</c:formatCode>
                <c:ptCount val="6"/>
                <c:pt idx="0">
                  <c:v>44927</c:v>
                </c:pt>
                <c:pt idx="1">
                  <c:v>44958</c:v>
                </c:pt>
                <c:pt idx="2">
                  <c:v>44986</c:v>
                </c:pt>
                <c:pt idx="3">
                  <c:v>45017</c:v>
                </c:pt>
                <c:pt idx="4">
                  <c:v>45047</c:v>
                </c:pt>
                <c:pt idx="5">
                  <c:v>45078</c:v>
                </c:pt>
              </c:numCache>
            </c:numRef>
          </c:cat>
          <c:val>
            <c:numRef>
              <c:f>Лист7!$B$5:$G$5</c:f>
              <c:numCache>
                <c:formatCode>General</c:formatCode>
                <c:ptCount val="6"/>
                <c:pt idx="0">
                  <c:v>101.77</c:v>
                </c:pt>
                <c:pt idx="1">
                  <c:v>101.87</c:v>
                </c:pt>
                <c:pt idx="2">
                  <c:v>101.9</c:v>
                </c:pt>
                <c:pt idx="3">
                  <c:v>101.89</c:v>
                </c:pt>
                <c:pt idx="4">
                  <c:v>101.9</c:v>
                </c:pt>
                <c:pt idx="5">
                  <c:v>101.91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9551672"/>
        <c:axId val="219552456"/>
      </c:lineChart>
      <c:dateAx>
        <c:axId val="21955167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янв.22</a:t>
                </a:r>
                <a:r>
                  <a:rPr lang="ru-RU" baseline="0">
                    <a:latin typeface="Bliss Pro Light (Основной текст)"/>
                  </a:rPr>
                  <a:t> = 100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8.4645726495726492E-2"/>
              <c:y val="5.6055555555555553E-2"/>
            </c:manualLayout>
          </c:layout>
          <c:overlay val="0"/>
        </c:title>
        <c:numFmt formatCode="mmm\-yy" sourceLinked="1"/>
        <c:majorTickMark val="out"/>
        <c:minorTickMark val="none"/>
        <c:tickLblPos val="low"/>
        <c:txPr>
          <a:bodyPr rot="0" vert="horz"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19552456"/>
        <c:crosses val="autoZero"/>
        <c:auto val="1"/>
        <c:lblOffset val="0"/>
        <c:baseTimeUnit val="months"/>
        <c:majorUnit val="1"/>
      </c:dateAx>
      <c:valAx>
        <c:axId val="219552456"/>
        <c:scaling>
          <c:orientation val="minMax"/>
          <c:max val="103"/>
          <c:min val="10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19551672"/>
        <c:crosses val="autoZero"/>
        <c:crossBetween val="midCat"/>
        <c:majorUnit val="1"/>
      </c:valAx>
    </c:plotArea>
    <c:legend>
      <c:legendPos val="r"/>
      <c:layout>
        <c:manualLayout>
          <c:xMode val="edge"/>
          <c:yMode val="edge"/>
          <c:x val="7.9973504273504276E-2"/>
          <c:y val="0.84214583333333337"/>
          <c:w val="0.92002649572649575"/>
          <c:h val="7.3494263285024161E-2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2965552965552961E-2"/>
          <c:y val="2.557507727346673E-2"/>
          <c:w val="0.91192860243055551"/>
          <c:h val="0.732041239629087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'13.2_Druzhba_flows'!$A$4</c:f>
              <c:strCache>
                <c:ptCount val="1"/>
                <c:pt idx="0">
                  <c:v>Роснефть</c:v>
                </c:pt>
              </c:strCache>
            </c:strRef>
          </c:tx>
          <c:spPr>
            <a:solidFill>
              <a:srgbClr val="FF9100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AB8-40D8-B7D5-D5D0368F5F24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AB8-40D8-B7D5-D5D0368F5F24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8AB8-40D8-B7D5-D5D0368F5F24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AB8-40D8-B7D5-D5D0368F5F24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8AB8-40D8-B7D5-D5D0368F5F24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8AB8-40D8-B7D5-D5D0368F5F24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8AB8-40D8-B7D5-D5D0368F5F24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8AB8-40D8-B7D5-D5D0368F5F24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8AB8-40D8-B7D5-D5D0368F5F24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8AB8-40D8-B7D5-D5D0368F5F24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8AB8-40D8-B7D5-D5D0368F5F24}"/>
              </c:ext>
            </c:extLst>
          </c:dPt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8AB8-40D8-B7D5-D5D0368F5F24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8AB8-40D8-B7D5-D5D0368F5F24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8AB8-40D8-B7D5-D5D0368F5F24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8AB8-40D8-B7D5-D5D0368F5F24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8AB8-40D8-B7D5-D5D0368F5F24}"/>
              </c:ext>
            </c:extLst>
          </c:dPt>
          <c:dPt>
            <c:idx val="6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8AB8-40D8-B7D5-D5D0368F5F24}"/>
              </c:ext>
            </c:extLst>
          </c:dPt>
          <c:dPt>
            <c:idx val="7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8AB8-40D8-B7D5-D5D0368F5F24}"/>
              </c:ext>
            </c:extLst>
          </c:dPt>
          <c:dPt>
            <c:idx val="7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8AB8-40D8-B7D5-D5D0368F5F24}"/>
              </c:ext>
            </c:extLst>
          </c:dPt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'13.2_Druzhba_flows'!$C$4:$BV$4</c:f>
              <c:numCache>
                <c:formatCode>#,##0</c:formatCode>
                <c:ptCount val="72"/>
                <c:pt idx="0">
                  <c:v>2.0470000000000002</c:v>
                </c:pt>
                <c:pt idx="1">
                  <c:v>2.0320999999999998</c:v>
                </c:pt>
                <c:pt idx="2">
                  <c:v>2.2701099999999999</c:v>
                </c:pt>
                <c:pt idx="3">
                  <c:v>2.2234240000000001</c:v>
                </c:pt>
                <c:pt idx="4">
                  <c:v>2.2054999999999998</c:v>
                </c:pt>
                <c:pt idx="5">
                  <c:v>2.1731349999999998</c:v>
                </c:pt>
                <c:pt idx="6">
                  <c:v>1.940205</c:v>
                </c:pt>
                <c:pt idx="7">
                  <c:v>2.3290999999999999</c:v>
                </c:pt>
                <c:pt idx="8">
                  <c:v>2.2906</c:v>
                </c:pt>
                <c:pt idx="9">
                  <c:v>2.101</c:v>
                </c:pt>
                <c:pt idx="10">
                  <c:v>2.1985000000000001</c:v>
                </c:pt>
                <c:pt idx="11">
                  <c:v>2.2955000000000001</c:v>
                </c:pt>
                <c:pt idx="12">
                  <c:v>2.1758999999999999</c:v>
                </c:pt>
                <c:pt idx="13">
                  <c:v>2.0179999999999998</c:v>
                </c:pt>
                <c:pt idx="14">
                  <c:v>1.8954000000000002</c:v>
                </c:pt>
                <c:pt idx="15">
                  <c:v>1.6049500000000001</c:v>
                </c:pt>
                <c:pt idx="16">
                  <c:v>0.10285999999999999</c:v>
                </c:pt>
                <c:pt idx="17">
                  <c:v>1.0374300000000001</c:v>
                </c:pt>
                <c:pt idx="18">
                  <c:v>1.8160000000000001</c:v>
                </c:pt>
                <c:pt idx="19">
                  <c:v>1.6950000000000001</c:v>
                </c:pt>
                <c:pt idx="20">
                  <c:v>1.7364999999999999</c:v>
                </c:pt>
                <c:pt idx="21">
                  <c:v>2.0880000000000001</c:v>
                </c:pt>
                <c:pt idx="22">
                  <c:v>2.0893000000000002</c:v>
                </c:pt>
                <c:pt idx="23">
                  <c:v>1.8294000000000001</c:v>
                </c:pt>
                <c:pt idx="24">
                  <c:v>2.1160000000000001</c:v>
                </c:pt>
                <c:pt idx="25">
                  <c:v>2.0074999999999998</c:v>
                </c:pt>
                <c:pt idx="26">
                  <c:v>2.1715100000000001</c:v>
                </c:pt>
                <c:pt idx="27">
                  <c:v>1.85751</c:v>
                </c:pt>
                <c:pt idx="28">
                  <c:v>1.42801</c:v>
                </c:pt>
                <c:pt idx="29">
                  <c:v>1.72</c:v>
                </c:pt>
                <c:pt idx="30">
                  <c:v>1.786</c:v>
                </c:pt>
                <c:pt idx="31">
                  <c:v>1.97</c:v>
                </c:pt>
                <c:pt idx="32">
                  <c:v>2.0920000000000001</c:v>
                </c:pt>
                <c:pt idx="33">
                  <c:v>1.954</c:v>
                </c:pt>
                <c:pt idx="34">
                  <c:v>1.94</c:v>
                </c:pt>
                <c:pt idx="35">
                  <c:v>1.82921</c:v>
                </c:pt>
                <c:pt idx="36">
                  <c:v>1.6120000000000001</c:v>
                </c:pt>
                <c:pt idx="37">
                  <c:v>0.94726999999999995</c:v>
                </c:pt>
                <c:pt idx="38">
                  <c:v>1.2438200000000001</c:v>
                </c:pt>
                <c:pt idx="39">
                  <c:v>1.4790000000000001</c:v>
                </c:pt>
                <c:pt idx="40">
                  <c:v>1.429</c:v>
                </c:pt>
                <c:pt idx="41">
                  <c:v>1.42</c:v>
                </c:pt>
                <c:pt idx="42">
                  <c:v>1.5289999999999999</c:v>
                </c:pt>
                <c:pt idx="43">
                  <c:v>1.5038</c:v>
                </c:pt>
                <c:pt idx="44">
                  <c:v>1.488</c:v>
                </c:pt>
                <c:pt idx="45">
                  <c:v>1.66371</c:v>
                </c:pt>
                <c:pt idx="46">
                  <c:v>1.4239999999999999</c:v>
                </c:pt>
                <c:pt idx="47" formatCode="0.00">
                  <c:v>1.7310000000000001</c:v>
                </c:pt>
                <c:pt idx="48" formatCode="0.00">
                  <c:v>1.7355640000000001</c:v>
                </c:pt>
                <c:pt idx="49" formatCode="0.00">
                  <c:v>1.727592</c:v>
                </c:pt>
                <c:pt idx="50" formatCode="0.00">
                  <c:v>1.6481939999999999</c:v>
                </c:pt>
                <c:pt idx="51" formatCode="0.00">
                  <c:v>1.7680960000000001</c:v>
                </c:pt>
                <c:pt idx="52" formatCode="0.00">
                  <c:v>1.167994</c:v>
                </c:pt>
                <c:pt idx="53" formatCode="0.00">
                  <c:v>0.78767999999999994</c:v>
                </c:pt>
                <c:pt idx="54" formatCode="0.00">
                  <c:v>0.70551700000000006</c:v>
                </c:pt>
                <c:pt idx="55" formatCode="0.00">
                  <c:v>0.81217399999999995</c:v>
                </c:pt>
                <c:pt idx="56" formatCode="0.00">
                  <c:v>1.2131910000000001</c:v>
                </c:pt>
                <c:pt idx="57" formatCode="0.00">
                  <c:v>1.316632</c:v>
                </c:pt>
                <c:pt idx="58" formatCode="0.00">
                  <c:v>1.387529</c:v>
                </c:pt>
                <c:pt idx="59" formatCode="0.00">
                  <c:v>1.148498</c:v>
                </c:pt>
                <c:pt idx="60" formatCode="0.00">
                  <c:v>1.3687960000000001</c:v>
                </c:pt>
                <c:pt idx="61" formatCode="0.00">
                  <c:v>0.72224700000000008</c:v>
                </c:pt>
                <c:pt idx="62" formatCode="0.00">
                  <c:v>0.40642600000000001</c:v>
                </c:pt>
                <c:pt idx="63" formatCode="#,##0.00">
                  <c:v>0.32</c:v>
                </c:pt>
                <c:pt idx="64" formatCode="#,##0.00">
                  <c:v>0.3</c:v>
                </c:pt>
                <c:pt idx="65" formatCode="#,##0.00">
                  <c:v>0.3</c:v>
                </c:pt>
                <c:pt idx="66" formatCode="#,##0.00">
                  <c:v>0.25</c:v>
                </c:pt>
                <c:pt idx="67" formatCode="#,##0.00">
                  <c:v>0.2</c:v>
                </c:pt>
                <c:pt idx="68" formatCode="#,##0.00">
                  <c:v>0.15</c:v>
                </c:pt>
                <c:pt idx="69" formatCode="#,##0.00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8AB8-40D8-B7D5-D5D0368F5F24}"/>
            </c:ext>
          </c:extLst>
        </c:ser>
        <c:ser>
          <c:idx val="0"/>
          <c:order val="1"/>
          <c:tx>
            <c:strRef>
              <c:f>'13.2_Druzhba_flows'!$A$5</c:f>
              <c:strCache>
                <c:ptCount val="1"/>
                <c:pt idx="0">
                  <c:v>Лукойл</c:v>
                </c:pt>
              </c:strCache>
            </c:strRef>
          </c:tx>
          <c:spPr>
            <a:solidFill>
              <a:srgbClr val="C0000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8AB8-40D8-B7D5-D5D0368F5F24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8AB8-40D8-B7D5-D5D0368F5F24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8AB8-40D8-B7D5-D5D0368F5F24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8AB8-40D8-B7D5-D5D0368F5F24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8AB8-40D8-B7D5-D5D0368F5F24}"/>
              </c:ext>
            </c:extLst>
          </c:dPt>
          <c:dPt>
            <c:idx val="6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8AB8-40D8-B7D5-D5D0368F5F24}"/>
              </c:ext>
            </c:extLst>
          </c:dPt>
          <c:dPt>
            <c:idx val="7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8AB8-40D8-B7D5-D5D0368F5F24}"/>
              </c:ext>
            </c:extLst>
          </c:dPt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'13.2_Druzhba_flows'!$C$5:$BV$5</c:f>
              <c:numCache>
                <c:formatCode>#,##0</c:formatCode>
                <c:ptCount val="72"/>
                <c:pt idx="0">
                  <c:v>0.32968899999999995</c:v>
                </c:pt>
                <c:pt idx="1">
                  <c:v>0.37670299999999995</c:v>
                </c:pt>
                <c:pt idx="2">
                  <c:v>0.36218700000000004</c:v>
                </c:pt>
                <c:pt idx="3">
                  <c:v>0.185</c:v>
                </c:pt>
                <c:pt idx="4">
                  <c:v>0.30077800000000005</c:v>
                </c:pt>
                <c:pt idx="5">
                  <c:v>0.51403299999999996</c:v>
                </c:pt>
                <c:pt idx="6">
                  <c:v>0.42210000000000003</c:v>
                </c:pt>
                <c:pt idx="7">
                  <c:v>0.34410499999999999</c:v>
                </c:pt>
                <c:pt idx="8">
                  <c:v>0.36454199999999998</c:v>
                </c:pt>
                <c:pt idx="9">
                  <c:v>0.313</c:v>
                </c:pt>
                <c:pt idx="10">
                  <c:v>0.21118400000000001</c:v>
                </c:pt>
                <c:pt idx="11">
                  <c:v>0.324295</c:v>
                </c:pt>
                <c:pt idx="12">
                  <c:v>0.27115</c:v>
                </c:pt>
                <c:pt idx="13">
                  <c:v>0.29231999999999997</c:v>
                </c:pt>
                <c:pt idx="14">
                  <c:v>0.46850000000000003</c:v>
                </c:pt>
                <c:pt idx="15">
                  <c:v>0.30222000000000004</c:v>
                </c:pt>
                <c:pt idx="16">
                  <c:v>0.215</c:v>
                </c:pt>
                <c:pt idx="17">
                  <c:v>0.15581</c:v>
                </c:pt>
                <c:pt idx="18">
                  <c:v>0.26380000000000003</c:v>
                </c:pt>
                <c:pt idx="19">
                  <c:v>0.45380000000000004</c:v>
                </c:pt>
                <c:pt idx="20">
                  <c:v>0.42347000000000001</c:v>
                </c:pt>
                <c:pt idx="21">
                  <c:v>0.47875999999999996</c:v>
                </c:pt>
                <c:pt idx="22">
                  <c:v>0.69044000000000005</c:v>
                </c:pt>
                <c:pt idx="23">
                  <c:v>0.48908000000000001</c:v>
                </c:pt>
                <c:pt idx="24">
                  <c:v>0.43251000000000001</c:v>
                </c:pt>
                <c:pt idx="25">
                  <c:v>0.42723</c:v>
                </c:pt>
                <c:pt idx="26">
                  <c:v>0.51752999999999993</c:v>
                </c:pt>
                <c:pt idx="27">
                  <c:v>0.34739999999999999</c:v>
                </c:pt>
                <c:pt idx="28">
                  <c:v>0.49178999999999995</c:v>
                </c:pt>
                <c:pt idx="29">
                  <c:v>0.45482</c:v>
                </c:pt>
                <c:pt idx="30">
                  <c:v>0.57865</c:v>
                </c:pt>
                <c:pt idx="31">
                  <c:v>0.51224000000000003</c:v>
                </c:pt>
                <c:pt idx="32">
                  <c:v>0.36114999999999997</c:v>
                </c:pt>
                <c:pt idx="33">
                  <c:v>0.18494999999999998</c:v>
                </c:pt>
                <c:pt idx="34">
                  <c:v>0.39557999999999999</c:v>
                </c:pt>
                <c:pt idx="35">
                  <c:v>0.34171999999999997</c:v>
                </c:pt>
                <c:pt idx="36">
                  <c:v>0.23674000000000001</c:v>
                </c:pt>
                <c:pt idx="37">
                  <c:v>0.34237000000000001</c:v>
                </c:pt>
                <c:pt idx="38">
                  <c:v>0.12578</c:v>
                </c:pt>
                <c:pt idx="39">
                  <c:v>0.18785999999999997</c:v>
                </c:pt>
                <c:pt idx="40">
                  <c:v>0.41082000000000002</c:v>
                </c:pt>
                <c:pt idx="41">
                  <c:v>0.26362000000000002</c:v>
                </c:pt>
                <c:pt idx="42">
                  <c:v>0.14502999999999999</c:v>
                </c:pt>
                <c:pt idx="43">
                  <c:v>0.44265999999999994</c:v>
                </c:pt>
                <c:pt idx="44">
                  <c:v>0.45779999999999998</c:v>
                </c:pt>
                <c:pt idx="45">
                  <c:v>0.44396000000000002</c:v>
                </c:pt>
                <c:pt idx="46">
                  <c:v>0.47464999999999996</c:v>
                </c:pt>
                <c:pt idx="47" formatCode="0.00">
                  <c:v>0.56438999999999995</c:v>
                </c:pt>
                <c:pt idx="48" formatCode="0.00">
                  <c:v>0.5664880000000001</c:v>
                </c:pt>
                <c:pt idx="49" formatCode="0.00">
                  <c:v>0.56619799999999998</c:v>
                </c:pt>
                <c:pt idx="50" formatCode="0.00">
                  <c:v>0.54110400000000003</c:v>
                </c:pt>
                <c:pt idx="51" formatCode="0.00">
                  <c:v>0.5631799999999999</c:v>
                </c:pt>
                <c:pt idx="52" formatCode="0.00">
                  <c:v>0.37013699999999999</c:v>
                </c:pt>
                <c:pt idx="53" formatCode="0.00">
                  <c:v>0.73654799999999998</c:v>
                </c:pt>
                <c:pt idx="54" formatCode="0.00">
                  <c:v>0.36243999999999998</c:v>
                </c:pt>
                <c:pt idx="55" formatCode="0.00">
                  <c:v>0.51669899999999991</c:v>
                </c:pt>
                <c:pt idx="56" formatCode="0.00">
                  <c:v>0.50766199999999995</c:v>
                </c:pt>
                <c:pt idx="57" formatCode="0.00">
                  <c:v>0.59066300000000005</c:v>
                </c:pt>
                <c:pt idx="58" formatCode="0.00">
                  <c:v>0.278505</c:v>
                </c:pt>
                <c:pt idx="59" formatCode="0.00">
                  <c:v>0.35039300000000001</c:v>
                </c:pt>
                <c:pt idx="60" formatCode="0.00">
                  <c:v>0.36126900000000006</c:v>
                </c:pt>
                <c:pt idx="61" formatCode="0.00">
                  <c:v>0.23142699999999999</c:v>
                </c:pt>
                <c:pt idx="62" formatCode="0.00">
                  <c:v>0.17192399999999999</c:v>
                </c:pt>
                <c:pt idx="63" formatCode="#,##0.00">
                  <c:v>0.22825499999999999</c:v>
                </c:pt>
                <c:pt idx="64" formatCode="#,##0.00">
                  <c:v>0.25</c:v>
                </c:pt>
                <c:pt idx="65" formatCode="#,##0.00">
                  <c:v>0.2</c:v>
                </c:pt>
                <c:pt idx="66" formatCode="#,##0.00">
                  <c:v>0.2</c:v>
                </c:pt>
                <c:pt idx="67" formatCode="#,##0.00">
                  <c:v>0.2</c:v>
                </c:pt>
                <c:pt idx="68" formatCode="#,##0.00">
                  <c:v>0.15</c:v>
                </c:pt>
                <c:pt idx="69" formatCode="#,##0.00">
                  <c:v>0.15</c:v>
                </c:pt>
                <c:pt idx="70" formatCode="#,##0.00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A-8AB8-40D8-B7D5-D5D0368F5F24}"/>
            </c:ext>
          </c:extLst>
        </c:ser>
        <c:ser>
          <c:idx val="2"/>
          <c:order val="2"/>
          <c:tx>
            <c:strRef>
              <c:f>'13.2_Druzhba_flows'!$A$6</c:f>
              <c:strCache>
                <c:ptCount val="1"/>
                <c:pt idx="0">
                  <c:v>Сургутнефтегаз</c:v>
                </c:pt>
              </c:strCache>
            </c:strRef>
          </c:tx>
          <c:spPr>
            <a:solidFill>
              <a:srgbClr val="424242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'13.2_Druzhba_flows'!$C$6:$BV$6</c:f>
              <c:numCache>
                <c:formatCode>#,##0</c:formatCode>
                <c:ptCount val="72"/>
                <c:pt idx="0">
                  <c:v>0.46500000000000002</c:v>
                </c:pt>
                <c:pt idx="1">
                  <c:v>0.42</c:v>
                </c:pt>
                <c:pt idx="2">
                  <c:v>0.46500000000000002</c:v>
                </c:pt>
                <c:pt idx="3">
                  <c:v>0.44505500000000003</c:v>
                </c:pt>
                <c:pt idx="4">
                  <c:v>0.45988999999999997</c:v>
                </c:pt>
                <c:pt idx="5">
                  <c:v>0.44505500000000003</c:v>
                </c:pt>
                <c:pt idx="6">
                  <c:v>0.45489100000000005</c:v>
                </c:pt>
                <c:pt idx="7">
                  <c:v>0.45489100000000005</c:v>
                </c:pt>
                <c:pt idx="8">
                  <c:v>0.440218</c:v>
                </c:pt>
                <c:pt idx="9">
                  <c:v>0.45489100000000005</c:v>
                </c:pt>
                <c:pt idx="10">
                  <c:v>0.440218</c:v>
                </c:pt>
                <c:pt idx="11">
                  <c:v>0.45489100000000005</c:v>
                </c:pt>
                <c:pt idx="12">
                  <c:v>0.44433</c:v>
                </c:pt>
                <c:pt idx="13">
                  <c:v>0.40132999999999996</c:v>
                </c:pt>
                <c:pt idx="14">
                  <c:v>0.44430000000000003</c:v>
                </c:pt>
                <c:pt idx="15">
                  <c:v>0.37636999999999998</c:v>
                </c:pt>
                <c:pt idx="16">
                  <c:v>0</c:v>
                </c:pt>
                <c:pt idx="17">
                  <c:v>0.24109999999999998</c:v>
                </c:pt>
                <c:pt idx="18">
                  <c:v>0.44467000000000001</c:v>
                </c:pt>
                <c:pt idx="19">
                  <c:v>0.43467</c:v>
                </c:pt>
                <c:pt idx="20">
                  <c:v>0.41064999999999996</c:v>
                </c:pt>
                <c:pt idx="21">
                  <c:v>0.43467</c:v>
                </c:pt>
                <c:pt idx="22">
                  <c:v>0.42064999999999997</c:v>
                </c:pt>
                <c:pt idx="23">
                  <c:v>0.43467</c:v>
                </c:pt>
                <c:pt idx="24">
                  <c:v>0.42923</c:v>
                </c:pt>
                <c:pt idx="25">
                  <c:v>0.40154000000000001</c:v>
                </c:pt>
                <c:pt idx="26">
                  <c:v>0.43923000000000001</c:v>
                </c:pt>
                <c:pt idx="27">
                  <c:v>0.42527999999999999</c:v>
                </c:pt>
                <c:pt idx="28">
                  <c:v>0.38791000000000003</c:v>
                </c:pt>
                <c:pt idx="29">
                  <c:v>0.42527999999999999</c:v>
                </c:pt>
                <c:pt idx="30">
                  <c:v>0.48291000000000001</c:v>
                </c:pt>
                <c:pt idx="31">
                  <c:v>0.45297000000000004</c:v>
                </c:pt>
                <c:pt idx="32">
                  <c:v>0.16847999999999999</c:v>
                </c:pt>
                <c:pt idx="33">
                  <c:v>0.43467</c:v>
                </c:pt>
                <c:pt idx="34">
                  <c:v>0.42064999999999997</c:v>
                </c:pt>
                <c:pt idx="35">
                  <c:v>0.42685000000000001</c:v>
                </c:pt>
                <c:pt idx="36">
                  <c:v>0.124</c:v>
                </c:pt>
                <c:pt idx="37">
                  <c:v>0.112</c:v>
                </c:pt>
                <c:pt idx="38">
                  <c:v>0.14199999999999999</c:v>
                </c:pt>
                <c:pt idx="39">
                  <c:v>0.24231</c:v>
                </c:pt>
                <c:pt idx="40">
                  <c:v>0.25037999999999999</c:v>
                </c:pt>
                <c:pt idx="41">
                  <c:v>0.24231</c:v>
                </c:pt>
                <c:pt idx="42">
                  <c:v>0.41208999999999996</c:v>
                </c:pt>
                <c:pt idx="43">
                  <c:v>0.41608999999999996</c:v>
                </c:pt>
                <c:pt idx="44">
                  <c:v>0.37783</c:v>
                </c:pt>
                <c:pt idx="45">
                  <c:v>0.31874999999999998</c:v>
                </c:pt>
                <c:pt idx="46">
                  <c:v>0.35225000000000001</c:v>
                </c:pt>
                <c:pt idx="47" formatCode="0.00">
                  <c:v>0.36399999999999999</c:v>
                </c:pt>
                <c:pt idx="48" formatCode="0.00">
                  <c:v>0.364842</c:v>
                </c:pt>
                <c:pt idx="49" formatCode="0.00">
                  <c:v>0.31082900000000002</c:v>
                </c:pt>
                <c:pt idx="50" formatCode="0.00">
                  <c:v>0.28072800000000003</c:v>
                </c:pt>
                <c:pt idx="51" formatCode="0.00">
                  <c:v>0.31069400000000003</c:v>
                </c:pt>
                <c:pt idx="52" formatCode="0.00">
                  <c:v>0.29738600000000004</c:v>
                </c:pt>
                <c:pt idx="53" formatCode="0.00">
                  <c:v>0.307286</c:v>
                </c:pt>
                <c:pt idx="54" formatCode="0.00">
                  <c:v>0.308311</c:v>
                </c:pt>
                <c:pt idx="55" formatCode="0.00">
                  <c:v>0.31266300000000002</c:v>
                </c:pt>
                <c:pt idx="56" formatCode="0.00">
                  <c:v>0.31280000000000002</c:v>
                </c:pt>
                <c:pt idx="57" formatCode="0.00">
                  <c:v>0.306452</c:v>
                </c:pt>
                <c:pt idx="58" formatCode="0.00">
                  <c:v>0.31286700000000001</c:v>
                </c:pt>
                <c:pt idx="59" formatCode="0.00">
                  <c:v>0.29403099999999999</c:v>
                </c:pt>
                <c:pt idx="60" formatCode="0.00">
                  <c:v>0.20260900000000001</c:v>
                </c:pt>
                <c:pt idx="61" formatCode="0.00">
                  <c:v>0</c:v>
                </c:pt>
                <c:pt idx="62" formatCode="0.00">
                  <c:v>0.10831300000000001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B-8AB8-40D8-B7D5-D5D0368F5F24}"/>
            </c:ext>
          </c:extLst>
        </c:ser>
        <c:ser>
          <c:idx val="3"/>
          <c:order val="3"/>
          <c:tx>
            <c:strRef>
              <c:f>'13.2_Druzhba_flows'!$A$7</c:f>
              <c:strCache>
                <c:ptCount val="1"/>
                <c:pt idx="0">
                  <c:v>Газпромнефть</c:v>
                </c:pt>
              </c:strCache>
            </c:strRef>
          </c:tx>
          <c:spPr>
            <a:solidFill>
              <a:srgbClr val="2020FA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D-8AB8-40D8-B7D5-D5D0368F5F24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F-8AB8-40D8-B7D5-D5D0368F5F24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1-8AB8-40D8-B7D5-D5D0368F5F24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3-8AB8-40D8-B7D5-D5D0368F5F24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5-8AB8-40D8-B7D5-D5D0368F5F24}"/>
              </c:ext>
            </c:extLst>
          </c:dPt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'13.2_Druzhba_flows'!$C$7:$BV$7</c:f>
              <c:numCache>
                <c:formatCode>#,##0</c:formatCode>
                <c:ptCount val="72"/>
                <c:pt idx="0">
                  <c:v>0.23284299999999999</c:v>
                </c:pt>
                <c:pt idx="1">
                  <c:v>0.18321399999999999</c:v>
                </c:pt>
                <c:pt idx="2">
                  <c:v>0.202843</c:v>
                </c:pt>
                <c:pt idx="3">
                  <c:v>0.24076900000000001</c:v>
                </c:pt>
                <c:pt idx="4">
                  <c:v>5.3441000000000002E-2</c:v>
                </c:pt>
                <c:pt idx="5">
                  <c:v>0.14432</c:v>
                </c:pt>
                <c:pt idx="6">
                  <c:v>0.20587</c:v>
                </c:pt>
                <c:pt idx="7">
                  <c:v>4.4711000000000001E-2</c:v>
                </c:pt>
                <c:pt idx="8">
                  <c:v>0.23826</c:v>
                </c:pt>
                <c:pt idx="9">
                  <c:v>0.22425899999999999</c:v>
                </c:pt>
                <c:pt idx="10">
                  <c:v>0.22826099999999999</c:v>
                </c:pt>
                <c:pt idx="11">
                  <c:v>2.9107000000000001E-2</c:v>
                </c:pt>
                <c:pt idx="12">
                  <c:v>0.24111000000000002</c:v>
                </c:pt>
                <c:pt idx="13">
                  <c:v>0.12266999999999999</c:v>
                </c:pt>
                <c:pt idx="14">
                  <c:v>0.21931</c:v>
                </c:pt>
                <c:pt idx="15">
                  <c:v>4.4539999999999996E-2</c:v>
                </c:pt>
                <c:pt idx="16">
                  <c:v>0</c:v>
                </c:pt>
                <c:pt idx="17">
                  <c:v>0.17176999999999998</c:v>
                </c:pt>
                <c:pt idx="18">
                  <c:v>0.25424000000000002</c:v>
                </c:pt>
                <c:pt idx="19">
                  <c:v>0.52976999999999996</c:v>
                </c:pt>
                <c:pt idx="20">
                  <c:v>0.32919999999999999</c:v>
                </c:pt>
                <c:pt idx="21">
                  <c:v>0.39019999999999999</c:v>
                </c:pt>
                <c:pt idx="22">
                  <c:v>0.22299000000000002</c:v>
                </c:pt>
                <c:pt idx="23">
                  <c:v>0.29263</c:v>
                </c:pt>
                <c:pt idx="24">
                  <c:v>0.42213999999999996</c:v>
                </c:pt>
                <c:pt idx="25">
                  <c:v>0.39835999999999999</c:v>
                </c:pt>
                <c:pt idx="26">
                  <c:v>0.39250000000000002</c:v>
                </c:pt>
                <c:pt idx="27">
                  <c:v>0.29249999999999998</c:v>
                </c:pt>
                <c:pt idx="28">
                  <c:v>0.25</c:v>
                </c:pt>
                <c:pt idx="29">
                  <c:v>0.24324000000000001</c:v>
                </c:pt>
                <c:pt idx="30">
                  <c:v>6.8819999999999992E-2</c:v>
                </c:pt>
                <c:pt idx="31">
                  <c:v>6.0069999999999998E-2</c:v>
                </c:pt>
                <c:pt idx="32">
                  <c:v>6.0420000000000001E-2</c:v>
                </c:pt>
                <c:pt idx="33">
                  <c:v>4.9880000000000001E-2</c:v>
                </c:pt>
                <c:pt idx="34">
                  <c:v>5.3620000000000008E-2</c:v>
                </c:pt>
                <c:pt idx="35">
                  <c:v>5.1639999999999998E-2</c:v>
                </c:pt>
                <c:pt idx="36">
                  <c:v>0.15</c:v>
                </c:pt>
                <c:pt idx="37">
                  <c:v>0.17244999999999999</c:v>
                </c:pt>
                <c:pt idx="38">
                  <c:v>0.14637</c:v>
                </c:pt>
                <c:pt idx="39">
                  <c:v>8.7319999999999995E-2</c:v>
                </c:pt>
                <c:pt idx="40">
                  <c:v>0.11586</c:v>
                </c:pt>
                <c:pt idx="41">
                  <c:v>0.16669999999999999</c:v>
                </c:pt>
                <c:pt idx="42">
                  <c:v>0.15242000000000003</c:v>
                </c:pt>
                <c:pt idx="43">
                  <c:v>0.16772999999999999</c:v>
                </c:pt>
                <c:pt idx="44">
                  <c:v>0.14646999999999999</c:v>
                </c:pt>
                <c:pt idx="45">
                  <c:v>0.38300000000000001</c:v>
                </c:pt>
                <c:pt idx="46">
                  <c:v>0.27424999999999999</c:v>
                </c:pt>
                <c:pt idx="47" formatCode="0.00">
                  <c:v>0.12203</c:v>
                </c:pt>
                <c:pt idx="48" formatCode="0.00">
                  <c:v>0.19048200000000001</c:v>
                </c:pt>
                <c:pt idx="49" formatCode="0.00">
                  <c:v>0.22277699999999998</c:v>
                </c:pt>
                <c:pt idx="50" formatCode="0.00">
                  <c:v>0.27845400000000003</c:v>
                </c:pt>
                <c:pt idx="51" formatCode="0.00">
                  <c:v>0.25064399999999998</c:v>
                </c:pt>
                <c:pt idx="52" formatCode="0.00">
                  <c:v>8.6383000000000001E-2</c:v>
                </c:pt>
                <c:pt idx="53" formatCode="0.00">
                  <c:v>0.26439400000000002</c:v>
                </c:pt>
                <c:pt idx="54" formatCode="0.00">
                  <c:v>0.237959</c:v>
                </c:pt>
                <c:pt idx="55" formatCode="0.00">
                  <c:v>0.25798100000000002</c:v>
                </c:pt>
                <c:pt idx="56" formatCode="0.00">
                  <c:v>0.25059500000000001</c:v>
                </c:pt>
                <c:pt idx="57" formatCode="0.00">
                  <c:v>0.25050699999999998</c:v>
                </c:pt>
                <c:pt idx="58" formatCode="0.00">
                  <c:v>0.40085000000000004</c:v>
                </c:pt>
                <c:pt idx="59" formatCode="0.00">
                  <c:v>0.250448</c:v>
                </c:pt>
                <c:pt idx="60" formatCode="0.00">
                  <c:v>0</c:v>
                </c:pt>
                <c:pt idx="61" formatCode="0.00">
                  <c:v>0</c:v>
                </c:pt>
                <c:pt idx="62" formatCode="0.00">
                  <c:v>0</c:v>
                </c:pt>
                <c:pt idx="63" formatCode="#,##0.00">
                  <c:v>0.1</c:v>
                </c:pt>
                <c:pt idx="64" formatCode="#,##0.00">
                  <c:v>0.1</c:v>
                </c:pt>
                <c:pt idx="65" formatCode="#,##0.00">
                  <c:v>0.15</c:v>
                </c:pt>
                <c:pt idx="66" formatCode="#,##0.00">
                  <c:v>0.1</c:v>
                </c:pt>
                <c:pt idx="67" formatCode="#,##0.00">
                  <c:v>0.1</c:v>
                </c:pt>
                <c:pt idx="68" formatCode="#,##0.00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6-8AB8-40D8-B7D5-D5D0368F5F24}"/>
            </c:ext>
          </c:extLst>
        </c:ser>
        <c:ser>
          <c:idx val="4"/>
          <c:order val="4"/>
          <c:tx>
            <c:strRef>
              <c:f>'13.2_Druzhba_flows'!$A$8</c:f>
              <c:strCache>
                <c:ptCount val="1"/>
                <c:pt idx="0">
                  <c:v>Татнефть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8-8AB8-40D8-B7D5-D5D0368F5F24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A-8AB8-40D8-B7D5-D5D0368F5F24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8AB8-40D8-B7D5-D5D0368F5F24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8AB8-40D8-B7D5-D5D0368F5F24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0-8AB8-40D8-B7D5-D5D0368F5F24}"/>
              </c:ext>
            </c:extLst>
          </c:dPt>
          <c:dPt>
            <c:idx val="6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2-8AB8-40D8-B7D5-D5D0368F5F24}"/>
              </c:ext>
            </c:extLst>
          </c:dPt>
          <c:dPt>
            <c:idx val="7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4-8AB8-40D8-B7D5-D5D0368F5F24}"/>
              </c:ext>
            </c:extLst>
          </c:dPt>
          <c:dPt>
            <c:idx val="7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6-8AB8-40D8-B7D5-D5D0368F5F24}"/>
              </c:ext>
            </c:extLst>
          </c:dPt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'13.2_Druzhba_flows'!$C$8:$BV$8</c:f>
              <c:numCache>
                <c:formatCode>#,##0</c:formatCode>
                <c:ptCount val="72"/>
                <c:pt idx="0">
                  <c:v>0.64856800000000003</c:v>
                </c:pt>
                <c:pt idx="1">
                  <c:v>0.58778399999999997</c:v>
                </c:pt>
                <c:pt idx="2">
                  <c:v>0.68866100000000008</c:v>
                </c:pt>
                <c:pt idx="3">
                  <c:v>0.57376899999999997</c:v>
                </c:pt>
                <c:pt idx="4">
                  <c:v>0.65976400000000002</c:v>
                </c:pt>
                <c:pt idx="5">
                  <c:v>0.60975800000000002</c:v>
                </c:pt>
                <c:pt idx="6">
                  <c:v>0.713731</c:v>
                </c:pt>
                <c:pt idx="7">
                  <c:v>0.62873500000000004</c:v>
                </c:pt>
                <c:pt idx="8">
                  <c:v>0.67173099999999997</c:v>
                </c:pt>
                <c:pt idx="9">
                  <c:v>0.82972900000000005</c:v>
                </c:pt>
                <c:pt idx="10">
                  <c:v>0.68972100000000003</c:v>
                </c:pt>
                <c:pt idx="11">
                  <c:v>0.81472500000000003</c:v>
                </c:pt>
                <c:pt idx="12">
                  <c:v>0.83172999999999997</c:v>
                </c:pt>
                <c:pt idx="13">
                  <c:v>0.79774</c:v>
                </c:pt>
                <c:pt idx="14">
                  <c:v>0.71339000000000008</c:v>
                </c:pt>
                <c:pt idx="15">
                  <c:v>0.55006999999999995</c:v>
                </c:pt>
                <c:pt idx="16">
                  <c:v>0.10996</c:v>
                </c:pt>
                <c:pt idx="17">
                  <c:v>0.47222999999999998</c:v>
                </c:pt>
                <c:pt idx="18">
                  <c:v>0.96281000000000005</c:v>
                </c:pt>
                <c:pt idx="19">
                  <c:v>0.85965999999999998</c:v>
                </c:pt>
                <c:pt idx="20">
                  <c:v>1.0596599999999998</c:v>
                </c:pt>
                <c:pt idx="21">
                  <c:v>0.55022000000000004</c:v>
                </c:pt>
                <c:pt idx="22">
                  <c:v>0.54962999999999995</c:v>
                </c:pt>
                <c:pt idx="23">
                  <c:v>0.54962</c:v>
                </c:pt>
                <c:pt idx="24">
                  <c:v>0.59953000000000001</c:v>
                </c:pt>
                <c:pt idx="25">
                  <c:v>0.74936000000000003</c:v>
                </c:pt>
                <c:pt idx="26">
                  <c:v>0.72448999999999997</c:v>
                </c:pt>
                <c:pt idx="27">
                  <c:v>0.49961</c:v>
                </c:pt>
                <c:pt idx="28">
                  <c:v>0.43830999999999998</c:v>
                </c:pt>
                <c:pt idx="29">
                  <c:v>0.59956999999999994</c:v>
                </c:pt>
                <c:pt idx="30">
                  <c:v>0.53116999999999992</c:v>
                </c:pt>
                <c:pt idx="31">
                  <c:v>0.55352999999999997</c:v>
                </c:pt>
                <c:pt idx="32">
                  <c:v>0.62404999999999999</c:v>
                </c:pt>
                <c:pt idx="33">
                  <c:v>0.97957000000000005</c:v>
                </c:pt>
                <c:pt idx="34">
                  <c:v>0.50711000000000006</c:v>
                </c:pt>
                <c:pt idx="35">
                  <c:v>0.61751</c:v>
                </c:pt>
                <c:pt idx="36">
                  <c:v>0.64900000000000002</c:v>
                </c:pt>
                <c:pt idx="37">
                  <c:v>0.57999999999999996</c:v>
                </c:pt>
                <c:pt idx="38">
                  <c:v>0.67800000000000005</c:v>
                </c:pt>
                <c:pt idx="39">
                  <c:v>0.50600000000000001</c:v>
                </c:pt>
                <c:pt idx="40">
                  <c:v>0.66600000000000004</c:v>
                </c:pt>
                <c:pt idx="41">
                  <c:v>0.62</c:v>
                </c:pt>
                <c:pt idx="42">
                  <c:v>1.1000000000000001</c:v>
                </c:pt>
                <c:pt idx="43">
                  <c:v>0.26600000000000001</c:v>
                </c:pt>
                <c:pt idx="44">
                  <c:v>0.52600000000000002</c:v>
                </c:pt>
                <c:pt idx="45">
                  <c:v>0.35</c:v>
                </c:pt>
                <c:pt idx="46">
                  <c:v>0.24</c:v>
                </c:pt>
                <c:pt idx="47" formatCode="0.00">
                  <c:v>0.25</c:v>
                </c:pt>
                <c:pt idx="48" formatCode="0.00">
                  <c:v>0.25355299999999997</c:v>
                </c:pt>
                <c:pt idx="49" formatCode="0.00">
                  <c:v>0.23217599999999999</c:v>
                </c:pt>
                <c:pt idx="50" formatCode="0.00">
                  <c:v>0.35727800000000004</c:v>
                </c:pt>
                <c:pt idx="51" formatCode="0.00">
                  <c:v>0.32239499999999999</c:v>
                </c:pt>
                <c:pt idx="52" formatCode="0.00">
                  <c:v>1.335534</c:v>
                </c:pt>
                <c:pt idx="53" formatCode="0.00">
                  <c:v>0.83111900000000005</c:v>
                </c:pt>
                <c:pt idx="54" formatCode="0.00">
                  <c:v>0.86169600000000002</c:v>
                </c:pt>
                <c:pt idx="55" formatCode="0.00">
                  <c:v>0.94220999999999999</c:v>
                </c:pt>
                <c:pt idx="56" formatCode="0.00">
                  <c:v>0.81931899999999991</c:v>
                </c:pt>
                <c:pt idx="57" formatCode="0.00">
                  <c:v>0.929226</c:v>
                </c:pt>
                <c:pt idx="58" formatCode="0.00">
                  <c:v>0.631992</c:v>
                </c:pt>
                <c:pt idx="59" formatCode="0.00">
                  <c:v>0.30635599999999996</c:v>
                </c:pt>
                <c:pt idx="60" formatCode="0.00">
                  <c:v>0.77731000000000006</c:v>
                </c:pt>
                <c:pt idx="61" formatCode="0.00">
                  <c:v>0.59708899999999998</c:v>
                </c:pt>
                <c:pt idx="62" formatCode="0.00">
                  <c:v>0.18367299999999998</c:v>
                </c:pt>
                <c:pt idx="63" formatCode="#,##0.00">
                  <c:v>0.15</c:v>
                </c:pt>
                <c:pt idx="64" formatCode="#,##0.00">
                  <c:v>0.35</c:v>
                </c:pt>
                <c:pt idx="65" formatCode="#,##0.00">
                  <c:v>0.45</c:v>
                </c:pt>
                <c:pt idx="66" formatCode="#,##0.00">
                  <c:v>0.4</c:v>
                </c:pt>
                <c:pt idx="67" formatCode="#,##0.00">
                  <c:v>0.35</c:v>
                </c:pt>
                <c:pt idx="68" formatCode="#,##0.00">
                  <c:v>0.3</c:v>
                </c:pt>
                <c:pt idx="69" formatCode="#,##0.00">
                  <c:v>0.2</c:v>
                </c:pt>
                <c:pt idx="70" formatCode="#,##0.00">
                  <c:v>0.25</c:v>
                </c:pt>
                <c:pt idx="71" formatCode="#,##0.00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7-8AB8-40D8-B7D5-D5D0368F5F24}"/>
            </c:ext>
          </c:extLst>
        </c:ser>
        <c:ser>
          <c:idx val="5"/>
          <c:order val="5"/>
          <c:tx>
            <c:strRef>
              <c:f>'13.2_Druzhba_flows'!$A$9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9-8AB8-40D8-B7D5-D5D0368F5F24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B-8AB8-40D8-B7D5-D5D0368F5F24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D-8AB8-40D8-B7D5-D5D0368F5F24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F-8AB8-40D8-B7D5-D5D0368F5F24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1-8AB8-40D8-B7D5-D5D0368F5F24}"/>
              </c:ext>
            </c:extLst>
          </c:dPt>
          <c:dPt>
            <c:idx val="6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3-8AB8-40D8-B7D5-D5D0368F5F24}"/>
              </c:ext>
            </c:extLst>
          </c:dPt>
          <c:dPt>
            <c:idx val="7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5-8AB8-40D8-B7D5-D5D0368F5F24}"/>
              </c:ext>
            </c:extLst>
          </c:dPt>
          <c:dPt>
            <c:idx val="7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>
                    <a:lumMod val="65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7-8AB8-40D8-B7D5-D5D0368F5F24}"/>
              </c:ext>
            </c:extLst>
          </c:dPt>
          <c:dLbls>
            <c:dLbl>
              <c:idx val="71"/>
              <c:layout>
                <c:manualLayout>
                  <c:x val="4.4097222222222017E-2"/>
                  <c:y val="-5.1879084967321213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>
                            <a:lumMod val="65000"/>
                          </a:schemeClr>
                        </a:solidFill>
                      </a:defRPr>
                    </a:pPr>
                    <a:r>
                      <a:rPr lang="en-US" b="1">
                        <a:solidFill>
                          <a:schemeClr val="bg1">
                            <a:lumMod val="65000"/>
                          </a:schemeClr>
                        </a:solidFill>
                      </a:rPr>
                      <a:t>0,3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7-8AB8-40D8-B7D5-D5D0368F5F2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'13.2_Druzhba_flows'!$C$2:$BV$3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'13.2_Druzhba_flows'!$C$9:$BV$9</c:f>
              <c:numCache>
                <c:formatCode>#,##0</c:formatCode>
                <c:ptCount val="72"/>
                <c:pt idx="0">
                  <c:v>0.19434299999999993</c:v>
                </c:pt>
                <c:pt idx="1">
                  <c:v>0.19260299999999964</c:v>
                </c:pt>
                <c:pt idx="2">
                  <c:v>0.19269299999999978</c:v>
                </c:pt>
                <c:pt idx="3">
                  <c:v>0.16893199999999986</c:v>
                </c:pt>
                <c:pt idx="4">
                  <c:v>0.36974700000000027</c:v>
                </c:pt>
                <c:pt idx="5">
                  <c:v>0.27986099999999947</c:v>
                </c:pt>
                <c:pt idx="6">
                  <c:v>0.25043699999999935</c:v>
                </c:pt>
                <c:pt idx="7">
                  <c:v>0.41583500000000129</c:v>
                </c:pt>
                <c:pt idx="8">
                  <c:v>0.224329</c:v>
                </c:pt>
                <c:pt idx="9">
                  <c:v>0.22283899999999957</c:v>
                </c:pt>
                <c:pt idx="10">
                  <c:v>0.23531600000000052</c:v>
                </c:pt>
                <c:pt idx="11">
                  <c:v>0.4256129999999998</c:v>
                </c:pt>
                <c:pt idx="12">
                  <c:v>0.17739000000000038</c:v>
                </c:pt>
                <c:pt idx="13">
                  <c:v>0.25268999999999986</c:v>
                </c:pt>
                <c:pt idx="14">
                  <c:v>0.20850999999999953</c:v>
                </c:pt>
                <c:pt idx="15">
                  <c:v>9.9209999999999798E-2</c:v>
                </c:pt>
                <c:pt idx="16">
                  <c:v>1.5190000000000037E-2</c:v>
                </c:pt>
                <c:pt idx="17">
                  <c:v>1.3599999999995838E-3</c:v>
                </c:pt>
                <c:pt idx="18">
                  <c:v>0.13076000000000043</c:v>
                </c:pt>
                <c:pt idx="19">
                  <c:v>8.539999999999992E-3</c:v>
                </c:pt>
                <c:pt idx="20">
                  <c:v>0.17607000000000017</c:v>
                </c:pt>
                <c:pt idx="21">
                  <c:v>0.17453999999999992</c:v>
                </c:pt>
                <c:pt idx="22">
                  <c:v>0.23555999999999999</c:v>
                </c:pt>
                <c:pt idx="23">
                  <c:v>0.1894499999999999</c:v>
                </c:pt>
                <c:pt idx="24">
                  <c:v>0.12058999999999953</c:v>
                </c:pt>
                <c:pt idx="25">
                  <c:v>6.0690000000001021E-2</c:v>
                </c:pt>
                <c:pt idx="26">
                  <c:v>0.1561300000000001</c:v>
                </c:pt>
                <c:pt idx="27">
                  <c:v>0.12597999999999976</c:v>
                </c:pt>
                <c:pt idx="28">
                  <c:v>0.20653999999999995</c:v>
                </c:pt>
                <c:pt idx="29">
                  <c:v>0.31152999999999986</c:v>
                </c:pt>
                <c:pt idx="30">
                  <c:v>0.30098999999999965</c:v>
                </c:pt>
                <c:pt idx="31">
                  <c:v>0.30864000000000047</c:v>
                </c:pt>
                <c:pt idx="32">
                  <c:v>0.31245000000000012</c:v>
                </c:pt>
                <c:pt idx="33">
                  <c:v>0.33838000000000035</c:v>
                </c:pt>
                <c:pt idx="34">
                  <c:v>0.33075000000000054</c:v>
                </c:pt>
                <c:pt idx="35">
                  <c:v>0.29489000000000054</c:v>
                </c:pt>
                <c:pt idx="36">
                  <c:v>0.25031999999999988</c:v>
                </c:pt>
                <c:pt idx="37">
                  <c:v>0.40203999999999995</c:v>
                </c:pt>
                <c:pt idx="38">
                  <c:v>0.44093000000000027</c:v>
                </c:pt>
                <c:pt idx="39">
                  <c:v>0.32901999999999987</c:v>
                </c:pt>
                <c:pt idx="40">
                  <c:v>0.2382200000000001</c:v>
                </c:pt>
                <c:pt idx="41">
                  <c:v>6.7620000000000235E-2</c:v>
                </c:pt>
                <c:pt idx="42">
                  <c:v>0.17863999999999969</c:v>
                </c:pt>
                <c:pt idx="43">
                  <c:v>0.10209999999999919</c:v>
                </c:pt>
                <c:pt idx="44">
                  <c:v>9.6770000000000245E-2</c:v>
                </c:pt>
                <c:pt idx="45">
                  <c:v>8.14499999999998E-2</c:v>
                </c:pt>
                <c:pt idx="46">
                  <c:v>0.13850999999999969</c:v>
                </c:pt>
                <c:pt idx="47" formatCode="0.00">
                  <c:v>0.12978000000000023</c:v>
                </c:pt>
                <c:pt idx="48" formatCode="0.00">
                  <c:v>0.11497100000000046</c:v>
                </c:pt>
                <c:pt idx="49" formatCode="0.00">
                  <c:v>0.15657799999999952</c:v>
                </c:pt>
                <c:pt idx="50" formatCode="0.00">
                  <c:v>0.37219200000000047</c:v>
                </c:pt>
                <c:pt idx="51" formatCode="0.00">
                  <c:v>0.35249100000000044</c:v>
                </c:pt>
                <c:pt idx="52" formatCode="0.00">
                  <c:v>0.3225659999999998</c:v>
                </c:pt>
                <c:pt idx="53" formatCode="0.00">
                  <c:v>0.20397299999999949</c:v>
                </c:pt>
                <c:pt idx="54" formatCode="0.00">
                  <c:v>1.0540769999999997</c:v>
                </c:pt>
                <c:pt idx="55" formatCode="0.00">
                  <c:v>0.37827299999999969</c:v>
                </c:pt>
                <c:pt idx="56" formatCode="0.00">
                  <c:v>5.3730999999999765E-2</c:v>
                </c:pt>
                <c:pt idx="57" formatCode="0.00">
                  <c:v>7.9427999999999777E-2</c:v>
                </c:pt>
                <c:pt idx="58" formatCode="0.00">
                  <c:v>5.8267000000000055E-2</c:v>
                </c:pt>
                <c:pt idx="59" formatCode="0.00">
                  <c:v>6.3704999999999984E-2</c:v>
                </c:pt>
                <c:pt idx="60" formatCode="0.00">
                  <c:v>5.2365999999999871E-2</c:v>
                </c:pt>
                <c:pt idx="61" formatCode="#,##0.00">
                  <c:v>0.139567</c:v>
                </c:pt>
                <c:pt idx="62" formatCode="#,##0.00">
                  <c:v>0.13676900000000025</c:v>
                </c:pt>
                <c:pt idx="63" formatCode="#,##0.00">
                  <c:v>0.12</c:v>
                </c:pt>
                <c:pt idx="64" formatCode="#,##0.00">
                  <c:v>0.15</c:v>
                </c:pt>
                <c:pt idx="65" formatCode="#,##0.00">
                  <c:v>0.23</c:v>
                </c:pt>
                <c:pt idx="66" formatCode="#,##0.00">
                  <c:v>0.22</c:v>
                </c:pt>
                <c:pt idx="67" formatCode="#,##0.00">
                  <c:v>0.25</c:v>
                </c:pt>
                <c:pt idx="68" formatCode="#,##0.00">
                  <c:v>0.35</c:v>
                </c:pt>
                <c:pt idx="69" formatCode="#,##0.00">
                  <c:v>0.35</c:v>
                </c:pt>
                <c:pt idx="70" formatCode="#,##0.00">
                  <c:v>0.35</c:v>
                </c:pt>
                <c:pt idx="71" formatCode="#,##0.00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8-8AB8-40D8-B7D5-D5D0368F5F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9546576"/>
        <c:axId val="219548536"/>
      </c:barChart>
      <c:catAx>
        <c:axId val="21954657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>
                    <a:latin typeface="+mn-lt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5.0200286671506368E-2"/>
              <c:y val="3.145802830649097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+mn-lt"/>
              </a:defRPr>
            </a:pPr>
            <a:endParaRPr lang="ru-RU"/>
          </a:p>
        </c:txPr>
        <c:crossAx val="219548536"/>
        <c:crosses val="autoZero"/>
        <c:auto val="1"/>
        <c:lblAlgn val="ctr"/>
        <c:lblOffset val="0"/>
        <c:noMultiLvlLbl val="0"/>
      </c:catAx>
      <c:valAx>
        <c:axId val="219548536"/>
        <c:scaling>
          <c:orientation val="minMax"/>
          <c:max val="4.5999999999999996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</a:defRPr>
            </a:pPr>
            <a:endParaRPr lang="ru-RU"/>
          </a:p>
        </c:txPr>
        <c:crossAx val="219546576"/>
        <c:crosses val="autoZero"/>
        <c:crossBetween val="between"/>
        <c:majorUnit val="2"/>
      </c:valAx>
    </c:plotArea>
    <c:legend>
      <c:legendPos val="r"/>
      <c:layout>
        <c:manualLayout>
          <c:xMode val="edge"/>
          <c:yMode val="edge"/>
          <c:x val="7.8531668049730951E-3"/>
          <c:y val="0.90846225801203839"/>
          <c:w val="0.99214683319502694"/>
          <c:h val="9.1537741987961607E-2"/>
        </c:manualLayout>
      </c:layout>
      <c:overlay val="0"/>
      <c:txPr>
        <a:bodyPr/>
        <a:lstStyle/>
        <a:p>
          <a:pPr>
            <a:defRPr sz="1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Cera CY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627386752136752"/>
          <c:h val="0.71620005832604261"/>
        </c:manualLayout>
      </c:layout>
      <c:lineChart>
        <c:grouping val="standard"/>
        <c:varyColors val="0"/>
        <c:ser>
          <c:idx val="3"/>
          <c:order val="0"/>
          <c:tx>
            <c:strRef>
              <c:f>Лист4!$A$4</c:f>
              <c:strCache>
                <c:ptCount val="1"/>
                <c:pt idx="0">
                  <c:v>Энергоресурсы</c:v>
                </c:pt>
              </c:strCache>
            </c:strRef>
          </c:tx>
          <c:spPr>
            <a:ln w="19050">
              <a:solidFill>
                <a:srgbClr val="00447C"/>
              </a:solidFill>
            </a:ln>
          </c:spPr>
          <c:marker>
            <c:symbol val="none"/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Лист4!$C$2:$CA$3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Лист4!$C$4:$CA$4</c:f>
              <c:numCache>
                <c:formatCode>0</c:formatCode>
                <c:ptCount val="77"/>
                <c:pt idx="0">
                  <c:v>57.893635725768249</c:v>
                </c:pt>
                <c:pt idx="1">
                  <c:v>57.784928606463957</c:v>
                </c:pt>
                <c:pt idx="2">
                  <c:v>54.354688485949033</c:v>
                </c:pt>
                <c:pt idx="3">
                  <c:v>55.590589438628143</c:v>
                </c:pt>
                <c:pt idx="4">
                  <c:v>53.471668707965378</c:v>
                </c:pt>
                <c:pt idx="5">
                  <c:v>49.96271440471692</c:v>
                </c:pt>
                <c:pt idx="6">
                  <c:v>51.856746540688981</c:v>
                </c:pt>
                <c:pt idx="7">
                  <c:v>54.74364837632104</c:v>
                </c:pt>
                <c:pt idx="8">
                  <c:v>58.314240621686572</c:v>
                </c:pt>
                <c:pt idx="9">
                  <c:v>60.404358054776267</c:v>
                </c:pt>
                <c:pt idx="10">
                  <c:v>65.083948054199652</c:v>
                </c:pt>
                <c:pt idx="11">
                  <c:v>66.629556061693805</c:v>
                </c:pt>
                <c:pt idx="12">
                  <c:v>72.056667390997731</c:v>
                </c:pt>
                <c:pt idx="13">
                  <c:v>67.687395756033524</c:v>
                </c:pt>
                <c:pt idx="14">
                  <c:v>68.267074058555494</c:v>
                </c:pt>
                <c:pt idx="15">
                  <c:v>72.869124545255218</c:v>
                </c:pt>
                <c:pt idx="16">
                  <c:v>77.979132208072002</c:v>
                </c:pt>
                <c:pt idx="17">
                  <c:v>77.214258324863948</c:v>
                </c:pt>
                <c:pt idx="18">
                  <c:v>76.686959813726233</c:v>
                </c:pt>
                <c:pt idx="19">
                  <c:v>75.82739429949558</c:v>
                </c:pt>
                <c:pt idx="20">
                  <c:v>81.382072862499669</c:v>
                </c:pt>
                <c:pt idx="21">
                  <c:v>82.616654681452346</c:v>
                </c:pt>
                <c:pt idx="22">
                  <c:v>69.604226135227265</c:v>
                </c:pt>
                <c:pt idx="23">
                  <c:v>61.741667723883694</c:v>
                </c:pt>
                <c:pt idx="24">
                  <c:v>62.818269508544418</c:v>
                </c:pt>
                <c:pt idx="25">
                  <c:v>66.017735322308198</c:v>
                </c:pt>
                <c:pt idx="26">
                  <c:v>67.779472790409415</c:v>
                </c:pt>
                <c:pt idx="27">
                  <c:v>71.244591153615175</c:v>
                </c:pt>
                <c:pt idx="28">
                  <c:v>70.213381464535615</c:v>
                </c:pt>
                <c:pt idx="29">
                  <c:v>62.929143163390869</c:v>
                </c:pt>
                <c:pt idx="30">
                  <c:v>63.505477116442364</c:v>
                </c:pt>
                <c:pt idx="31">
                  <c:v>59.015498521373289</c:v>
                </c:pt>
                <c:pt idx="32">
                  <c:v>62.290671225329085</c:v>
                </c:pt>
                <c:pt idx="33">
                  <c:v>59.907461659127655</c:v>
                </c:pt>
                <c:pt idx="34">
                  <c:v>63.158617048449209</c:v>
                </c:pt>
                <c:pt idx="35">
                  <c:v>65.187320017710306</c:v>
                </c:pt>
                <c:pt idx="36">
                  <c:v>62.697139387214861</c:v>
                </c:pt>
                <c:pt idx="37">
                  <c:v>54.660624323923663</c:v>
                </c:pt>
                <c:pt idx="38">
                  <c:v>35.155624418188381</c:v>
                </c:pt>
                <c:pt idx="39">
                  <c:v>26.075624396430584</c:v>
                </c:pt>
                <c:pt idx="40">
                  <c:v>32.352578366158617</c:v>
                </c:pt>
                <c:pt idx="41">
                  <c:v>39.999344871887551</c:v>
                </c:pt>
                <c:pt idx="42">
                  <c:v>42.576699530852032</c:v>
                </c:pt>
                <c:pt idx="43">
                  <c:v>44.762836119992777</c:v>
                </c:pt>
                <c:pt idx="44">
                  <c:v>42.180253877516328</c:v>
                </c:pt>
                <c:pt idx="45">
                  <c:v>42.552833311788213</c:v>
                </c:pt>
                <c:pt idx="46">
                  <c:v>45.587229504295713</c:v>
                </c:pt>
                <c:pt idx="47">
                  <c:v>52.548631186042257</c:v>
                </c:pt>
                <c:pt idx="48">
                  <c:v>57.606654048869501</c:v>
                </c:pt>
                <c:pt idx="49">
                  <c:v>66.261659619264691</c:v>
                </c:pt>
                <c:pt idx="50">
                  <c:v>66.577621718969027</c:v>
                </c:pt>
                <c:pt idx="51">
                  <c:v>66.607694231787619</c:v>
                </c:pt>
                <c:pt idx="52">
                  <c:v>71.127641733992377</c:v>
                </c:pt>
                <c:pt idx="53">
                  <c:v>77.420691911457141</c:v>
                </c:pt>
                <c:pt idx="54">
                  <c:v>81.023418705088318</c:v>
                </c:pt>
                <c:pt idx="55">
                  <c:v>79.402926203711289</c:v>
                </c:pt>
                <c:pt idx="56">
                  <c:v>88.35107371691393</c:v>
                </c:pt>
                <c:pt idx="57">
                  <c:v>101.69813573269141</c:v>
                </c:pt>
                <c:pt idx="58">
                  <c:v>94.80571421140921</c:v>
                </c:pt>
                <c:pt idx="59">
                  <c:v>92.632976959614609</c:v>
                </c:pt>
                <c:pt idx="60">
                  <c:v>100</c:v>
                </c:pt>
                <c:pt idx="61">
                  <c:v>108.08948255799103</c:v>
                </c:pt>
                <c:pt idx="62">
                  <c:v>134.52063983746834</c:v>
                </c:pt>
                <c:pt idx="63">
                  <c:v>126.27902822299539</c:v>
                </c:pt>
                <c:pt idx="64">
                  <c:v>132.64857546767487</c:v>
                </c:pt>
                <c:pt idx="65">
                  <c:v>140.63280934877562</c:v>
                </c:pt>
                <c:pt idx="66">
                  <c:v>139.23062973471406</c:v>
                </c:pt>
                <c:pt idx="67">
                  <c:v>140.05615825042798</c:v>
                </c:pt>
                <c:pt idx="68">
                  <c:v>128.22296296508534</c:v>
                </c:pt>
                <c:pt idx="69">
                  <c:v>118.49429640349572</c:v>
                </c:pt>
                <c:pt idx="70">
                  <c:v>113.03770077811616</c:v>
                </c:pt>
                <c:pt idx="71">
                  <c:v>106.12830400946277</c:v>
                </c:pt>
                <c:pt idx="72">
                  <c:v>96.70598348324485</c:v>
                </c:pt>
                <c:pt idx="73">
                  <c:v>89.600897798322677</c:v>
                </c:pt>
                <c:pt idx="74">
                  <c:v>83.874259350212995</c:v>
                </c:pt>
                <c:pt idx="75">
                  <c:v>88.574818903725173</c:v>
                </c:pt>
                <c:pt idx="76">
                  <c:v>78.593849949617479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Лист4!$A$5</c:f>
              <c:strCache>
                <c:ptCount val="1"/>
                <c:pt idx="0">
                  <c:v>Сельхозсырье</c:v>
                </c:pt>
              </c:strCache>
            </c:strRef>
          </c:tx>
          <c:spPr>
            <a:ln w="19050">
              <a:solidFill>
                <a:srgbClr val="2C9855"/>
              </a:solidFill>
            </a:ln>
          </c:spPr>
          <c:marker>
            <c:symbol val="none"/>
          </c:marker>
          <c:dLbls>
            <c:dLbl>
              <c:idx val="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2C9855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Лист4!$C$2:$CA$3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Лист4!$C$5:$CA$5</c:f>
              <c:numCache>
                <c:formatCode>0</c:formatCode>
                <c:ptCount val="77"/>
                <c:pt idx="0">
                  <c:v>75.380996119278777</c:v>
                </c:pt>
                <c:pt idx="1">
                  <c:v>75.219998681351967</c:v>
                </c:pt>
                <c:pt idx="2">
                  <c:v>73.874625945934227</c:v>
                </c:pt>
                <c:pt idx="3">
                  <c:v>73.142848566914211</c:v>
                </c:pt>
                <c:pt idx="4">
                  <c:v>74.271683039549472</c:v>
                </c:pt>
                <c:pt idx="5">
                  <c:v>73.39959254419972</c:v>
                </c:pt>
                <c:pt idx="6">
                  <c:v>73.72363208342334</c:v>
                </c:pt>
                <c:pt idx="7">
                  <c:v>72.083206361075682</c:v>
                </c:pt>
                <c:pt idx="8">
                  <c:v>72.545494956093663</c:v>
                </c:pt>
                <c:pt idx="9">
                  <c:v>71.871311300080976</c:v>
                </c:pt>
                <c:pt idx="10">
                  <c:v>72.10771435798604</c:v>
                </c:pt>
                <c:pt idx="11">
                  <c:v>71.490792572484082</c:v>
                </c:pt>
                <c:pt idx="12">
                  <c:v>73.328108724569717</c:v>
                </c:pt>
                <c:pt idx="13">
                  <c:v>74.709315332643513</c:v>
                </c:pt>
                <c:pt idx="14">
                  <c:v>75.866134065861246</c:v>
                </c:pt>
                <c:pt idx="15">
                  <c:v>77.232005196490093</c:v>
                </c:pt>
                <c:pt idx="16">
                  <c:v>77.386478312503741</c:v>
                </c:pt>
                <c:pt idx="17">
                  <c:v>74.933995897166156</c:v>
                </c:pt>
                <c:pt idx="18">
                  <c:v>72.755885136151718</c:v>
                </c:pt>
                <c:pt idx="19">
                  <c:v>71.481921752669862</c:v>
                </c:pt>
                <c:pt idx="20">
                  <c:v>69.635516559307149</c:v>
                </c:pt>
                <c:pt idx="21">
                  <c:v>70.257562175622056</c:v>
                </c:pt>
                <c:pt idx="22">
                  <c:v>69.287271904109204</c:v>
                </c:pt>
                <c:pt idx="23">
                  <c:v>69.624563185373447</c:v>
                </c:pt>
                <c:pt idx="24">
                  <c:v>70.355855671523031</c:v>
                </c:pt>
                <c:pt idx="25">
                  <c:v>70.57050888443878</c:v>
                </c:pt>
                <c:pt idx="26">
                  <c:v>69.935959857368999</c:v>
                </c:pt>
                <c:pt idx="27">
                  <c:v>70.003018141383535</c:v>
                </c:pt>
                <c:pt idx="28">
                  <c:v>69.295711844390425</c:v>
                </c:pt>
                <c:pt idx="29">
                  <c:v>71.188099508153925</c:v>
                </c:pt>
                <c:pt idx="30">
                  <c:v>70.148137342705297</c:v>
                </c:pt>
                <c:pt idx="31">
                  <c:v>68.05431514422969</c:v>
                </c:pt>
                <c:pt idx="32">
                  <c:v>68.053317047954721</c:v>
                </c:pt>
                <c:pt idx="33">
                  <c:v>69.325217608335691</c:v>
                </c:pt>
                <c:pt idx="34">
                  <c:v>71.8763417470159</c:v>
                </c:pt>
                <c:pt idx="35">
                  <c:v>73.525220964896647</c:v>
                </c:pt>
                <c:pt idx="36">
                  <c:v>74.410457529005896</c:v>
                </c:pt>
                <c:pt idx="37">
                  <c:v>72.325590433033568</c:v>
                </c:pt>
                <c:pt idx="38">
                  <c:v>69.994514889369142</c:v>
                </c:pt>
                <c:pt idx="39">
                  <c:v>68.531981499328893</c:v>
                </c:pt>
                <c:pt idx="40">
                  <c:v>68.554245231350833</c:v>
                </c:pt>
                <c:pt idx="41">
                  <c:v>70.235137049612447</c:v>
                </c:pt>
                <c:pt idx="42">
                  <c:v>71.026313734911383</c:v>
                </c:pt>
                <c:pt idx="43">
                  <c:v>73.408947747271057</c:v>
                </c:pt>
                <c:pt idx="44">
                  <c:v>75.704114045098947</c:v>
                </c:pt>
                <c:pt idx="45">
                  <c:v>77.534355316551967</c:v>
                </c:pt>
                <c:pt idx="46">
                  <c:v>80.561897909139176</c:v>
                </c:pt>
                <c:pt idx="47">
                  <c:v>82.652670371666431</c:v>
                </c:pt>
                <c:pt idx="48">
                  <c:v>86.885768585737338</c:v>
                </c:pt>
                <c:pt idx="49">
                  <c:v>88.107786137217573</c:v>
                </c:pt>
                <c:pt idx="50">
                  <c:v>87.362525036491718</c:v>
                </c:pt>
                <c:pt idx="51">
                  <c:v>89.486024680977636</c:v>
                </c:pt>
                <c:pt idx="52">
                  <c:v>94.333990450095982</c:v>
                </c:pt>
                <c:pt idx="53">
                  <c:v>92.039228046830686</c:v>
                </c:pt>
                <c:pt idx="54">
                  <c:v>91.325598130941685</c:v>
                </c:pt>
                <c:pt idx="55">
                  <c:v>92.21554146692533</c:v>
                </c:pt>
                <c:pt idx="56">
                  <c:v>92.005862707706299</c:v>
                </c:pt>
                <c:pt idx="57">
                  <c:v>93.994692536923694</c:v>
                </c:pt>
                <c:pt idx="58">
                  <c:v>95.331858808951679</c:v>
                </c:pt>
                <c:pt idx="59">
                  <c:v>95.973048853441014</c:v>
                </c:pt>
                <c:pt idx="60">
                  <c:v>100</c:v>
                </c:pt>
                <c:pt idx="61">
                  <c:v>104.4856407159111</c:v>
                </c:pt>
                <c:pt idx="62">
                  <c:v>111.89830083206836</c:v>
                </c:pt>
                <c:pt idx="63">
                  <c:v>113.22828789908819</c:v>
                </c:pt>
                <c:pt idx="64">
                  <c:v>112.7569334250343</c:v>
                </c:pt>
                <c:pt idx="65">
                  <c:v>108.62271399230819</c:v>
                </c:pt>
                <c:pt idx="66">
                  <c:v>100.76481474969484</c:v>
                </c:pt>
                <c:pt idx="67">
                  <c:v>99.923458723824368</c:v>
                </c:pt>
                <c:pt idx="68">
                  <c:v>98.970538204502375</c:v>
                </c:pt>
                <c:pt idx="69">
                  <c:v>98.339105311469879</c:v>
                </c:pt>
                <c:pt idx="70">
                  <c:v>97.977046336290272</c:v>
                </c:pt>
                <c:pt idx="71">
                  <c:v>97.359283894821843</c:v>
                </c:pt>
                <c:pt idx="72">
                  <c:v>97.898735617762341</c:v>
                </c:pt>
                <c:pt idx="73">
                  <c:v>99.095588639258864</c:v>
                </c:pt>
                <c:pt idx="74">
                  <c:v>97.557586651657971</c:v>
                </c:pt>
                <c:pt idx="75">
                  <c:v>99.444574550026829</c:v>
                </c:pt>
                <c:pt idx="76">
                  <c:v>96.983103832516321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Лист4!$A$6</c:f>
              <c:strCache>
                <c:ptCount val="1"/>
                <c:pt idx="0">
                  <c:v>Металлы</c:v>
                </c:pt>
              </c:strCache>
            </c:strRef>
          </c:tx>
          <c:spPr>
            <a:ln w="19050">
              <a:solidFill>
                <a:srgbClr val="C02800"/>
              </a:solidFill>
            </a:ln>
          </c:spPr>
          <c:marker>
            <c:symbol val="none"/>
          </c:marker>
          <c:cat>
            <c:multiLvlStrRef>
              <c:f>Лист4!$C$2:$CA$3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Лист4!$C$6:$CA$6</c:f>
              <c:numCache>
                <c:formatCode>0</c:formatCode>
                <c:ptCount val="77"/>
                <c:pt idx="0">
                  <c:v>59.526263748141396</c:v>
                </c:pt>
                <c:pt idx="1">
                  <c:v>62.237994631056623</c:v>
                </c:pt>
                <c:pt idx="2">
                  <c:v>61.760711875238435</c:v>
                </c:pt>
                <c:pt idx="3">
                  <c:v>59.124465447346395</c:v>
                </c:pt>
                <c:pt idx="4">
                  <c:v>57.685002954063023</c:v>
                </c:pt>
                <c:pt idx="5">
                  <c:v>57.261092632060688</c:v>
                </c:pt>
                <c:pt idx="6">
                  <c:v>60.199258592139643</c:v>
                </c:pt>
                <c:pt idx="7">
                  <c:v>65.124526536050681</c:v>
                </c:pt>
                <c:pt idx="8">
                  <c:v>66.021334129356447</c:v>
                </c:pt>
                <c:pt idx="9">
                  <c:v>66.58973180828427</c:v>
                </c:pt>
                <c:pt idx="10">
                  <c:v>66.642456697970033</c:v>
                </c:pt>
                <c:pt idx="11">
                  <c:v>67.167769494020817</c:v>
                </c:pt>
                <c:pt idx="12">
                  <c:v>70.725768178592517</c:v>
                </c:pt>
                <c:pt idx="13">
                  <c:v>70.75556506433395</c:v>
                </c:pt>
                <c:pt idx="14">
                  <c:v>67.452937410238107</c:v>
                </c:pt>
                <c:pt idx="15">
                  <c:v>69.029538944333581</c:v>
                </c:pt>
                <c:pt idx="16">
                  <c:v>69.303502258958744</c:v>
                </c:pt>
                <c:pt idx="17">
                  <c:v>69.453748355975719</c:v>
                </c:pt>
                <c:pt idx="18">
                  <c:v>63.700783690310807</c:v>
                </c:pt>
                <c:pt idx="19">
                  <c:v>62.380176564318141</c:v>
                </c:pt>
                <c:pt idx="20">
                  <c:v>61.842320753965446</c:v>
                </c:pt>
                <c:pt idx="21">
                  <c:v>63.367574626176172</c:v>
                </c:pt>
                <c:pt idx="22">
                  <c:v>61.887005305746619</c:v>
                </c:pt>
                <c:pt idx="23">
                  <c:v>60.745765825028109</c:v>
                </c:pt>
                <c:pt idx="24">
                  <c:v>60.508161421752455</c:v>
                </c:pt>
                <c:pt idx="25">
                  <c:v>63.976225903370377</c:v>
                </c:pt>
                <c:pt idx="26">
                  <c:v>64.758388907808879</c:v>
                </c:pt>
                <c:pt idx="27">
                  <c:v>65.159803566309591</c:v>
                </c:pt>
                <c:pt idx="28">
                  <c:v>62.803971964994219</c:v>
                </c:pt>
                <c:pt idx="29">
                  <c:v>62.705672710206272</c:v>
                </c:pt>
                <c:pt idx="30">
                  <c:v>64.70607387455901</c:v>
                </c:pt>
                <c:pt idx="31">
                  <c:v>60.727238612404726</c:v>
                </c:pt>
                <c:pt idx="32">
                  <c:v>61.744813147992204</c:v>
                </c:pt>
                <c:pt idx="33">
                  <c:v>61.053701129271509</c:v>
                </c:pt>
                <c:pt idx="34">
                  <c:v>60.860435878576389</c:v>
                </c:pt>
                <c:pt idx="35">
                  <c:v>61.862348183187216</c:v>
                </c:pt>
                <c:pt idx="36">
                  <c:v>62.047795518843344</c:v>
                </c:pt>
                <c:pt idx="37">
                  <c:v>58.305580138963634</c:v>
                </c:pt>
                <c:pt idx="38">
                  <c:v>54.864703583651391</c:v>
                </c:pt>
                <c:pt idx="39">
                  <c:v>52.345222662479564</c:v>
                </c:pt>
                <c:pt idx="40">
                  <c:v>54.30531893778199</c:v>
                </c:pt>
                <c:pt idx="41">
                  <c:v>58.834683113831488</c:v>
                </c:pt>
                <c:pt idx="42">
                  <c:v>63.155737853515568</c:v>
                </c:pt>
                <c:pt idx="43">
                  <c:v>66.662014943549067</c:v>
                </c:pt>
                <c:pt idx="44">
                  <c:v>67.967378772624457</c:v>
                </c:pt>
                <c:pt idx="45">
                  <c:v>68.268814671971555</c:v>
                </c:pt>
                <c:pt idx="46">
                  <c:v>72.091249960628573</c:v>
                </c:pt>
                <c:pt idx="47">
                  <c:v>79.574222073916872</c:v>
                </c:pt>
                <c:pt idx="48">
                  <c:v>82.120575140513452</c:v>
                </c:pt>
                <c:pt idx="49">
                  <c:v>84.957806586181434</c:v>
                </c:pt>
                <c:pt idx="50">
                  <c:v>88.01541537765759</c:v>
                </c:pt>
                <c:pt idx="51">
                  <c:v>92.089262639872302</c:v>
                </c:pt>
                <c:pt idx="52">
                  <c:v>100.45011060767904</c:v>
                </c:pt>
                <c:pt idx="53">
                  <c:v>99.23624216768755</c:v>
                </c:pt>
                <c:pt idx="54">
                  <c:v>99.433808277047419</c:v>
                </c:pt>
                <c:pt idx="55">
                  <c:v>95.060627843075977</c:v>
                </c:pt>
                <c:pt idx="56">
                  <c:v>93.279026859597423</c:v>
                </c:pt>
                <c:pt idx="57">
                  <c:v>96.926703941881215</c:v>
                </c:pt>
                <c:pt idx="58">
                  <c:v>91.046472143581212</c:v>
                </c:pt>
                <c:pt idx="59">
                  <c:v>93.200924158823639</c:v>
                </c:pt>
                <c:pt idx="60">
                  <c:v>100</c:v>
                </c:pt>
                <c:pt idx="61">
                  <c:v>104.74876397592483</c:v>
                </c:pt>
                <c:pt idx="62">
                  <c:v>112.8194075796531</c:v>
                </c:pt>
                <c:pt idx="63">
                  <c:v>110.2727288916432</c:v>
                </c:pt>
                <c:pt idx="64">
                  <c:v>97.784770584362803</c:v>
                </c:pt>
                <c:pt idx="65">
                  <c:v>92.394062170999987</c:v>
                </c:pt>
                <c:pt idx="66">
                  <c:v>79.976283036133452</c:v>
                </c:pt>
                <c:pt idx="67">
                  <c:v>82.897175215969995</c:v>
                </c:pt>
                <c:pt idx="68">
                  <c:v>78.074131076821814</c:v>
                </c:pt>
                <c:pt idx="69">
                  <c:v>76.728736069918881</c:v>
                </c:pt>
                <c:pt idx="70">
                  <c:v>80.585384778940025</c:v>
                </c:pt>
                <c:pt idx="71">
                  <c:v>85.92476973590945</c:v>
                </c:pt>
                <c:pt idx="72">
                  <c:v>91.043760537648581</c:v>
                </c:pt>
                <c:pt idx="73">
                  <c:v>89.469770731070753</c:v>
                </c:pt>
                <c:pt idx="74">
                  <c:v>86.562162746701816</c:v>
                </c:pt>
                <c:pt idx="75">
                  <c:v>85.744420363983266</c:v>
                </c:pt>
                <c:pt idx="76">
                  <c:v>80.265363372850885</c:v>
                </c:pt>
              </c:numCache>
            </c:numRef>
          </c:val>
          <c:smooth val="0"/>
        </c:ser>
        <c:ser>
          <c:idx val="2"/>
          <c:order val="3"/>
          <c:tx>
            <c:strRef>
              <c:f>Лист4!$A$7</c:f>
              <c:strCache>
                <c:ptCount val="1"/>
                <c:pt idx="0">
                  <c:v>Минудобрения</c:v>
                </c:pt>
              </c:strCache>
            </c:strRef>
          </c:tx>
          <c:spPr>
            <a:ln w="19050">
              <a:solidFill>
                <a:srgbClr val="539FDE"/>
              </a:solidFill>
            </a:ln>
          </c:spPr>
          <c:marker>
            <c:symbol val="none"/>
          </c:marker>
          <c:dLbls>
            <c:dLbl>
              <c:idx val="7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539FDE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Лист4!$C$2:$CA$3</c:f>
              <c:multiLvlStrCache>
                <c:ptCount val="77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2022</c:v>
                  </c:pt>
                  <c:pt idx="72">
                    <c:v>23</c:v>
                  </c:pt>
                </c:lvl>
              </c:multiLvlStrCache>
            </c:multiLvlStrRef>
          </c:cat>
          <c:val>
            <c:numRef>
              <c:f>Лист4!$C$7:$CA$7</c:f>
              <c:numCache>
                <c:formatCode>0</c:formatCode>
                <c:ptCount val="77"/>
                <c:pt idx="0">
                  <c:v>38.280826081584053</c:v>
                </c:pt>
                <c:pt idx="1">
                  <c:v>38.261024385814515</c:v>
                </c:pt>
                <c:pt idx="2">
                  <c:v>38.108628478304873</c:v>
                </c:pt>
                <c:pt idx="3">
                  <c:v>36.759469913842167</c:v>
                </c:pt>
                <c:pt idx="4">
                  <c:v>34.149472194949944</c:v>
                </c:pt>
                <c:pt idx="5">
                  <c:v>35.023386724489342</c:v>
                </c:pt>
                <c:pt idx="6">
                  <c:v>34.353857588311627</c:v>
                </c:pt>
                <c:pt idx="7">
                  <c:v>35.267534205210097</c:v>
                </c:pt>
                <c:pt idx="8">
                  <c:v>36.926279663172728</c:v>
                </c:pt>
                <c:pt idx="9">
                  <c:v>38.925693086083804</c:v>
                </c:pt>
                <c:pt idx="10">
                  <c:v>41.21284305864787</c:v>
                </c:pt>
                <c:pt idx="11">
                  <c:v>36.937939951512881</c:v>
                </c:pt>
                <c:pt idx="12">
                  <c:v>37.61286902669476</c:v>
                </c:pt>
                <c:pt idx="13">
                  <c:v>38.730851734388686</c:v>
                </c:pt>
                <c:pt idx="14">
                  <c:v>39.019542936183164</c:v>
                </c:pt>
                <c:pt idx="15">
                  <c:v>39.177382081014429</c:v>
                </c:pt>
                <c:pt idx="16">
                  <c:v>38.581444463031644</c:v>
                </c:pt>
                <c:pt idx="17">
                  <c:v>38.897531967345557</c:v>
                </c:pt>
                <c:pt idx="18">
                  <c:v>41.193102021337644</c:v>
                </c:pt>
                <c:pt idx="19">
                  <c:v>42.155255011187528</c:v>
                </c:pt>
                <c:pt idx="20">
                  <c:v>43.217858130564103</c:v>
                </c:pt>
                <c:pt idx="21">
                  <c:v>43.942940740060045</c:v>
                </c:pt>
                <c:pt idx="22">
                  <c:v>46.418318857273931</c:v>
                </c:pt>
                <c:pt idx="23">
                  <c:v>44.579188091949163</c:v>
                </c:pt>
                <c:pt idx="24">
                  <c:v>43.278592904601211</c:v>
                </c:pt>
                <c:pt idx="25">
                  <c:v>42.291908197248937</c:v>
                </c:pt>
                <c:pt idx="26">
                  <c:v>42.012122509793073</c:v>
                </c:pt>
                <c:pt idx="27">
                  <c:v>42.225311264347269</c:v>
                </c:pt>
                <c:pt idx="28">
                  <c:v>42.083876034477647</c:v>
                </c:pt>
                <c:pt idx="29">
                  <c:v>41.765646767270958</c:v>
                </c:pt>
                <c:pt idx="30">
                  <c:v>41.227850777949044</c:v>
                </c:pt>
                <c:pt idx="31">
                  <c:v>40.749414602356005</c:v>
                </c:pt>
                <c:pt idx="32">
                  <c:v>38.80241918257731</c:v>
                </c:pt>
                <c:pt idx="33">
                  <c:v>38.74891421138102</c:v>
                </c:pt>
                <c:pt idx="34">
                  <c:v>37.408169432578589</c:v>
                </c:pt>
                <c:pt idx="35">
                  <c:v>36.204408039837652</c:v>
                </c:pt>
                <c:pt idx="36">
                  <c:v>35.312869206762194</c:v>
                </c:pt>
                <c:pt idx="37">
                  <c:v>35.409824721778783</c:v>
                </c:pt>
                <c:pt idx="38">
                  <c:v>36.555297864360803</c:v>
                </c:pt>
                <c:pt idx="39">
                  <c:v>36.7412182383584</c:v>
                </c:pt>
                <c:pt idx="40">
                  <c:v>33.618843936830778</c:v>
                </c:pt>
                <c:pt idx="41">
                  <c:v>33.300887069617879</c:v>
                </c:pt>
                <c:pt idx="42">
                  <c:v>34.813475014017669</c:v>
                </c:pt>
                <c:pt idx="43">
                  <c:v>37.864950149960194</c:v>
                </c:pt>
                <c:pt idx="44">
                  <c:v>38.312564851049892</c:v>
                </c:pt>
                <c:pt idx="45">
                  <c:v>38.181819121216691</c:v>
                </c:pt>
                <c:pt idx="46">
                  <c:v>38.452017438309113</c:v>
                </c:pt>
                <c:pt idx="47">
                  <c:v>39.296138795708437</c:v>
                </c:pt>
                <c:pt idx="48">
                  <c:v>41.354043145791856</c:v>
                </c:pt>
                <c:pt idx="49">
                  <c:v>49.883130686418362</c:v>
                </c:pt>
                <c:pt idx="50">
                  <c:v>51.926822465735242</c:v>
                </c:pt>
                <c:pt idx="51">
                  <c:v>50.62501878580936</c:v>
                </c:pt>
                <c:pt idx="52">
                  <c:v>52.875499732422185</c:v>
                </c:pt>
                <c:pt idx="53">
                  <c:v>59.703253019741396</c:v>
                </c:pt>
                <c:pt idx="54">
                  <c:v>63.2868413965722</c:v>
                </c:pt>
                <c:pt idx="55">
                  <c:v>65.177410837152365</c:v>
                </c:pt>
                <c:pt idx="56">
                  <c:v>64.548393852260375</c:v>
                </c:pt>
                <c:pt idx="57">
                  <c:v>85.507760027239584</c:v>
                </c:pt>
                <c:pt idx="58">
                  <c:v>101.94684383705659</c:v>
                </c:pt>
                <c:pt idx="59">
                  <c:v>103.68906481807969</c:v>
                </c:pt>
                <c:pt idx="60">
                  <c:v>100</c:v>
                </c:pt>
                <c:pt idx="61">
                  <c:v>98.134135450534131</c:v>
                </c:pt>
                <c:pt idx="62">
                  <c:v>115.9158670995846</c:v>
                </c:pt>
                <c:pt idx="63">
                  <c:v>127.10274637373037</c:v>
                </c:pt>
                <c:pt idx="64">
                  <c:v>111.21898146129683</c:v>
                </c:pt>
                <c:pt idx="65">
                  <c:v>108.24282946401013</c:v>
                </c:pt>
                <c:pt idx="66">
                  <c:v>102.85675676680258</c:v>
                </c:pt>
                <c:pt idx="67">
                  <c:v>98.254997043109768</c:v>
                </c:pt>
                <c:pt idx="68">
                  <c:v>99.580167789560832</c:v>
                </c:pt>
                <c:pt idx="69">
                  <c:v>93.237788075773807</c:v>
                </c:pt>
                <c:pt idx="70">
                  <c:v>86.377035467197942</c:v>
                </c:pt>
                <c:pt idx="71">
                  <c:v>79.862429610897891</c:v>
                </c:pt>
                <c:pt idx="72">
                  <c:v>74.737278411230633</c:v>
                </c:pt>
                <c:pt idx="73">
                  <c:v>70.157673598415215</c:v>
                </c:pt>
                <c:pt idx="74">
                  <c:v>67.623774830926465</c:v>
                </c:pt>
                <c:pt idx="75">
                  <c:v>66.740177175670141</c:v>
                </c:pt>
                <c:pt idx="76">
                  <c:v>65.241533299468486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579216"/>
        <c:axId val="272579608"/>
      </c:lineChart>
      <c:catAx>
        <c:axId val="27257921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янв.22</a:t>
                </a:r>
                <a:r>
                  <a:rPr lang="ru-RU" baseline="0">
                    <a:latin typeface="Bliss Pro Light (Основной текст)"/>
                  </a:rPr>
                  <a:t> = 100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8.4645726495726492E-2"/>
              <c:y val="5.6055555555555553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72579608"/>
        <c:crosses val="autoZero"/>
        <c:auto val="1"/>
        <c:lblAlgn val="ctr"/>
        <c:lblOffset val="0"/>
        <c:noMultiLvlLbl val="0"/>
      </c:catAx>
      <c:valAx>
        <c:axId val="272579608"/>
        <c:scaling>
          <c:orientation val="minMax"/>
          <c:max val="15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72579216"/>
        <c:crosses val="autoZero"/>
        <c:crossBetween val="between"/>
        <c:majorUnit val="5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8832385535141445E-2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3975463593931761E-2"/>
          <c:y val="2.557507727346673E-2"/>
          <c:w val="0.93153863980391072"/>
          <c:h val="0.7530169429210454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'20.2_Oil_Export'!$A$4</c:f>
              <c:strCache>
                <c:ptCount val="1"/>
                <c:pt idx="0">
                  <c:v>ЕС</c:v>
                </c:pt>
              </c:strCache>
            </c:strRef>
          </c:tx>
          <c:spPr>
            <a:solidFill>
              <a:srgbClr val="23308E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23308E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C85-483A-BA58-537B3B5187BD}"/>
              </c:ext>
            </c:extLst>
          </c:dPt>
          <c:dPt>
            <c:idx val="1"/>
            <c:invertIfNegative val="0"/>
            <c:bubble3D val="0"/>
            <c:spPr>
              <a:solidFill>
                <a:srgbClr val="23308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85-483A-BA58-537B3B5187BD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89F8-4D68-A30D-26637D162B20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C85-483A-BA58-537B3B5187BD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C85-483A-BA58-537B3B5187BD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C85-483A-BA58-537B3B5187BD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C85-483A-BA58-537B3B5187B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C85-483A-BA58-537B3B5187B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C85-483A-BA58-537B3B5187BD}"/>
              </c:ext>
            </c:extLst>
          </c:dPt>
          <c:dPt>
            <c:idx val="11"/>
            <c:invertIfNegative val="0"/>
            <c:bubble3D val="0"/>
            <c:spPr>
              <a:solidFill>
                <a:srgbClr val="23308E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invertIfNegative val="0"/>
            <c:bubble3D val="0"/>
            <c:spPr>
              <a:solidFill>
                <a:srgbClr val="23308E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C85-483A-BA58-537B3B5187BD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C85-483A-BA58-537B3B5187BD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C85-483A-BA58-537B3B5187BD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C85-483A-BA58-537B3B5187BD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64-4F35-84A6-370B1C36C1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'20.2_Oil_Export'!$C$2:$T$2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'20.2_Oil_Export'!$C$4:$T$4</c:f>
              <c:numCache>
                <c:formatCode>#,##0</c:formatCode>
                <c:ptCount val="18"/>
                <c:pt idx="0">
                  <c:v>172.469785</c:v>
                </c:pt>
                <c:pt idx="1">
                  <c:v>158.115014</c:v>
                </c:pt>
                <c:pt idx="2">
                  <c:v>159.409052</c:v>
                </c:pt>
                <c:pt idx="3">
                  <c:v>149.60746700000001</c:v>
                </c:pt>
                <c:pt idx="4">
                  <c:v>136.85070200000001</c:v>
                </c:pt>
                <c:pt idx="5">
                  <c:v>142.069751</c:v>
                </c:pt>
                <c:pt idx="6">
                  <c:v>155.81034299999999</c:v>
                </c:pt>
                <c:pt idx="7">
                  <c:v>149.225435</c:v>
                </c:pt>
                <c:pt idx="8">
                  <c:v>140.559166</c:v>
                </c:pt>
                <c:pt idx="9">
                  <c:v>136.345114</c:v>
                </c:pt>
                <c:pt idx="10">
                  <c:v>116.410736</c:v>
                </c:pt>
                <c:pt idx="11">
                  <c:v>108.11576700000001</c:v>
                </c:pt>
                <c:pt idx="12">
                  <c:v>95.923135799999997</c:v>
                </c:pt>
                <c:pt idx="13">
                  <c:v>14.07804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tx>
            <c:strRef>
              <c:f>'20.2_Oil_Export'!$A$5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6C85-483A-BA58-537B3B5187BD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E-89F8-4D68-A30D-26637D162B20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6C85-483A-BA58-537B3B5187BD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89F8-4D68-A30D-26637D162B20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89F8-4D68-A30D-26637D162B20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89F8-4D68-A30D-26637D162B20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89F8-4D68-A30D-26637D162B20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B05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89F8-4D68-A30D-26637D162B20}"/>
              </c:ext>
            </c:extLst>
          </c:dPt>
          <c:dLbls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B05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B05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numFmt formatCode="#,##0" sourceLinked="0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00B05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'20.2_Oil_Export'!$C$2:$T$2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'20.2_Oil_Export'!$C$5:$T$5</c:f>
              <c:numCache>
                <c:formatCode>#,##0</c:formatCode>
                <c:ptCount val="18"/>
                <c:pt idx="0">
                  <c:v>0.24052200000000001</c:v>
                </c:pt>
                <c:pt idx="1">
                  <c:v>0.11007599999999999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0.14536499999999999</c:v>
                </c:pt>
                <c:pt idx="6">
                  <c:v>0.28052700000000003</c:v>
                </c:pt>
                <c:pt idx="7">
                  <c:v>2.8385120000000001</c:v>
                </c:pt>
                <c:pt idx="8">
                  <c:v>2.2927309999999999</c:v>
                </c:pt>
                <c:pt idx="9">
                  <c:v>2.4653459999999998</c:v>
                </c:pt>
                <c:pt idx="10">
                  <c:v>0.93717700000000004</c:v>
                </c:pt>
                <c:pt idx="11">
                  <c:v>1.92147</c:v>
                </c:pt>
                <c:pt idx="12">
                  <c:v>31.454106529999997</c:v>
                </c:pt>
                <c:pt idx="13">
                  <c:v>75</c:v>
                </c:pt>
                <c:pt idx="14">
                  <c:v>100</c:v>
                </c:pt>
                <c:pt idx="15">
                  <c:v>105</c:v>
                </c:pt>
                <c:pt idx="16">
                  <c:v>110</c:v>
                </c:pt>
                <c:pt idx="17">
                  <c:v>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6C85-483A-BA58-537B3B5187BD}"/>
            </c:ext>
          </c:extLst>
        </c:ser>
        <c:ser>
          <c:idx val="2"/>
          <c:order val="2"/>
          <c:tx>
            <c:strRef>
              <c:f>'20.2_Oil_Export'!$A$6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000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89F8-4D68-A30D-26637D162B20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89F8-4D68-A30D-26637D162B20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89F8-4D68-A30D-26637D162B20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89F8-4D68-A30D-26637D162B20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6-89F8-4D68-A30D-26637D162B20}"/>
              </c:ext>
            </c:extLst>
          </c:dPt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'20.2_Oil_Export'!$C$2:$T$2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'20.2_Oil_Export'!$C$6:$T$6</c:f>
              <c:numCache>
                <c:formatCode>#,##0</c:formatCode>
                <c:ptCount val="18"/>
                <c:pt idx="0">
                  <c:v>12.837425</c:v>
                </c:pt>
                <c:pt idx="1">
                  <c:v>21.318542000000001</c:v>
                </c:pt>
                <c:pt idx="2">
                  <c:v>22.402996999999999</c:v>
                </c:pt>
                <c:pt idx="3">
                  <c:v>23.03312</c:v>
                </c:pt>
                <c:pt idx="4">
                  <c:v>29.978165000000001</c:v>
                </c:pt>
                <c:pt idx="5">
                  <c:v>36.003433000000001</c:v>
                </c:pt>
                <c:pt idx="6">
                  <c:v>47.584266</c:v>
                </c:pt>
                <c:pt idx="7">
                  <c:v>52.566633000000003</c:v>
                </c:pt>
                <c:pt idx="8">
                  <c:v>66.957522999999995</c:v>
                </c:pt>
                <c:pt idx="9">
                  <c:v>69.647398999999993</c:v>
                </c:pt>
                <c:pt idx="10">
                  <c:v>75.265879999999996</c:v>
                </c:pt>
                <c:pt idx="11">
                  <c:v>71.018805</c:v>
                </c:pt>
                <c:pt idx="12">
                  <c:v>86.24</c:v>
                </c:pt>
                <c:pt idx="13">
                  <c:v>90</c:v>
                </c:pt>
                <c:pt idx="14">
                  <c:v>95</c:v>
                </c:pt>
                <c:pt idx="15">
                  <c:v>100</c:v>
                </c:pt>
                <c:pt idx="16">
                  <c:v>105</c:v>
                </c:pt>
                <c:pt idx="17">
                  <c:v>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A-89F8-4D68-A30D-26637D162B20}"/>
            </c:ext>
          </c:extLst>
        </c:ser>
        <c:ser>
          <c:idx val="3"/>
          <c:order val="3"/>
          <c:tx>
            <c:strRef>
              <c:f>'20.2_Oil_Export'!$A$7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BFBFBF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BFBFB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89F8-4D68-A30D-26637D162B20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BFBFB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89F8-4D68-A30D-26637D162B20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BFBFB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0-89F8-4D68-A30D-26637D162B20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BFBFB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2-89F8-4D68-A30D-26637D162B20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BFBFB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4-89F8-4D68-A30D-26637D162B2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BFBFBF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BFBFBF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pPr/>
              <c:txPr>
                <a:bodyPr/>
                <a:lstStyle/>
                <a:p>
                  <a:pPr>
                    <a:defRPr sz="1000" b="1">
                      <a:solidFill>
                        <a:srgbClr val="BFBFBF"/>
                      </a:solidFill>
                      <a:latin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89F8-4D68-A30D-26637D162B2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  <a:latin typeface="+mn-lt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'20.2_Oil_Export'!$C$2:$T$2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'20.2_Oil_Export'!$C$7:$T$7</c:f>
              <c:numCache>
                <c:formatCode>#,##0</c:formatCode>
                <c:ptCount val="18"/>
                <c:pt idx="0">
                  <c:v>61.50064562</c:v>
                </c:pt>
                <c:pt idx="1">
                  <c:v>64.795108440000007</c:v>
                </c:pt>
                <c:pt idx="2">
                  <c:v>58.151778699999994</c:v>
                </c:pt>
                <c:pt idx="3">
                  <c:v>63.974725199999966</c:v>
                </c:pt>
                <c:pt idx="4">
                  <c:v>56.629035299999984</c:v>
                </c:pt>
                <c:pt idx="5">
                  <c:v>66.302540099999987</c:v>
                </c:pt>
                <c:pt idx="6">
                  <c:v>51.195097700000005</c:v>
                </c:pt>
                <c:pt idx="7">
                  <c:v>48.162898199999979</c:v>
                </c:pt>
                <c:pt idx="8">
                  <c:v>50.748715300000001</c:v>
                </c:pt>
                <c:pt idx="9">
                  <c:v>59.008620462999986</c:v>
                </c:pt>
                <c:pt idx="10">
                  <c:v>45.996207000000012</c:v>
                </c:pt>
                <c:pt idx="11">
                  <c:v>48.942317799000008</c:v>
                </c:pt>
                <c:pt idx="12">
                  <c:v>28.57268189429</c:v>
                </c:pt>
                <c:pt idx="13">
                  <c:v>57.621960000000001</c:v>
                </c:pt>
                <c:pt idx="14">
                  <c:v>48.699999999999989</c:v>
                </c:pt>
                <c:pt idx="15">
                  <c:v>40.100000000000023</c:v>
                </c:pt>
                <c:pt idx="16">
                  <c:v>30.600000000000023</c:v>
                </c:pt>
                <c:pt idx="17">
                  <c:v>26.800000000000068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9-89F8-4D68-A30D-26637D162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9547360"/>
        <c:axId val="219548928"/>
      </c:barChart>
      <c:catAx>
        <c:axId val="21954736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000">
                    <a:latin typeface="+mn-lt"/>
                  </a:defRPr>
                </a:pPr>
                <a:r>
                  <a:rPr lang="ru-RU" sz="1000">
                    <a:latin typeface="+mn-lt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7.3762169381387313E-2"/>
              <c:y val="2.1059232026143813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000">
                <a:latin typeface="+mn-lt"/>
              </a:defRPr>
            </a:pPr>
            <a:endParaRPr lang="ru-RU"/>
          </a:p>
        </c:txPr>
        <c:crossAx val="219548928"/>
        <c:crosses val="autoZero"/>
        <c:auto val="1"/>
        <c:lblAlgn val="ctr"/>
        <c:lblOffset val="0"/>
        <c:tickLblSkip val="1"/>
        <c:noMultiLvlLbl val="0"/>
      </c:catAx>
      <c:valAx>
        <c:axId val="219548928"/>
        <c:scaling>
          <c:orientation val="minMax"/>
          <c:max val="28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</a:defRPr>
            </a:pPr>
            <a:endParaRPr lang="ru-RU"/>
          </a:p>
        </c:txPr>
        <c:crossAx val="219547360"/>
        <c:crosses val="autoZero"/>
        <c:crossBetween val="between"/>
        <c:majorUnit val="100"/>
      </c:valAx>
    </c:plotArea>
    <c:legend>
      <c:legendPos val="r"/>
      <c:layout>
        <c:manualLayout>
          <c:xMode val="edge"/>
          <c:yMode val="edge"/>
          <c:x val="0"/>
          <c:y val="0.90514211015451862"/>
          <c:w val="1"/>
          <c:h val="9.2439106590275419E-2"/>
        </c:manualLayout>
      </c:layout>
      <c:overlay val="0"/>
      <c:txPr>
        <a:bodyPr/>
        <a:lstStyle/>
        <a:p>
          <a:pPr>
            <a:defRPr sz="1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Cera CY"/>
        </a:defRPr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288628472222219E-2"/>
          <c:y val="2.557507727346673E-2"/>
          <c:w val="0.91062543402777774"/>
          <c:h val="0.7737720722652857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'25.2_Oil_Products'!$A$4</c:f>
              <c:strCache>
                <c:ptCount val="1"/>
                <c:pt idx="0">
                  <c:v>Автобензин</c:v>
                </c:pt>
              </c:strCache>
            </c:strRef>
          </c:tx>
          <c:spPr>
            <a:solidFill>
              <a:srgbClr val="2020FA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1EE-4E52-9AEC-BABAE112EE2F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1EE-4E52-9AEC-BABAE112EE2F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1EE-4E52-9AEC-BABAE112EE2F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D1EE-4E52-9AEC-BABAE112EE2F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D1EE-4E52-9AEC-BABAE112EE2F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D1EE-4E52-9AEC-BABAE112EE2F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D1EE-4E52-9AEC-BABAE112EE2F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D1EE-4E52-9AEC-BABAE112EE2F}"/>
              </c:ext>
            </c:extLst>
          </c:dPt>
          <c:dPt>
            <c:idx val="9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1EE-4E52-9AEC-BABAE112EE2F}"/>
              </c:ext>
            </c:extLst>
          </c:dPt>
          <c:dPt>
            <c:idx val="10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1EE-4E52-9AEC-BABAE112EE2F}"/>
              </c:ext>
            </c:extLst>
          </c:dPt>
          <c:dPt>
            <c:idx val="11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1EE-4E52-9AEC-BABAE112EE2F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1EE-4E52-9AEC-BABAE112EE2F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D1EE-4E52-9AEC-BABAE112EE2F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020FA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D1EE-4E52-9AEC-BABAE112EE2F}"/>
              </c:ext>
            </c:extLst>
          </c:dPt>
          <c:cat>
            <c:numRef>
              <c:f>'25.2_Oil_Products'!$C$2:$T$2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'25.2_Oil_Products'!$C$4:$T$4</c:f>
              <c:numCache>
                <c:formatCode>#,##0</c:formatCode>
                <c:ptCount val="18"/>
                <c:pt idx="0">
                  <c:v>2.9632988300000003</c:v>
                </c:pt>
                <c:pt idx="1">
                  <c:v>3.8360064500000002</c:v>
                </c:pt>
                <c:pt idx="2">
                  <c:v>3.2047775000000001</c:v>
                </c:pt>
                <c:pt idx="3">
                  <c:v>4.3337719999999997</c:v>
                </c:pt>
                <c:pt idx="4">
                  <c:v>4.1774022000000004</c:v>
                </c:pt>
                <c:pt idx="5">
                  <c:v>4.7462397000000003</c:v>
                </c:pt>
                <c:pt idx="6">
                  <c:v>5.2156165000000003</c:v>
                </c:pt>
                <c:pt idx="7">
                  <c:v>4.3412165999999992</c:v>
                </c:pt>
                <c:pt idx="8">
                  <c:v>4.2101484000000005</c:v>
                </c:pt>
                <c:pt idx="9">
                  <c:v>5.1834492010000002</c:v>
                </c:pt>
                <c:pt idx="10">
                  <c:v>5.8</c:v>
                </c:pt>
                <c:pt idx="11">
                  <c:v>4.4029999999999996</c:v>
                </c:pt>
                <c:pt idx="12">
                  <c:v>5.3933136209999999</c:v>
                </c:pt>
                <c:pt idx="13">
                  <c:v>5.0999999999999996</c:v>
                </c:pt>
                <c:pt idx="14">
                  <c:v>5.3</c:v>
                </c:pt>
                <c:pt idx="15">
                  <c:v>5.5</c:v>
                </c:pt>
                <c:pt idx="16">
                  <c:v>5.5</c:v>
                </c:pt>
                <c:pt idx="17">
                  <c:v>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tx>
            <c:strRef>
              <c:f>'25.2_Oil_Products'!$A$5</c:f>
              <c:strCache>
                <c:ptCount val="1"/>
                <c:pt idx="0">
                  <c:v>Дизельное топливо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F-D1EE-4E52-9AEC-BABAE112EE2F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0-D1EE-4E52-9AEC-BABAE112EE2F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1-D1EE-4E52-9AEC-BABAE112EE2F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2-D1EE-4E52-9AEC-BABAE112EE2F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4-D1EE-4E52-9AEC-BABAE112EE2F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6-D1EE-4E52-9AEC-BABAE112EE2F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8-D1EE-4E52-9AEC-BABAE112EE2F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A-D1EE-4E52-9AEC-BABAE112EE2F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D1EE-4E52-9AEC-BABAE112EE2F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D1EE-4E52-9AEC-BABAE112EE2F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9A2C-4164-82EF-E3B4D284DAC7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9A2C-4164-82EF-E3B4D284DAC7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9A2C-4164-82EF-E3B4D284DAC7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3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D1EE-4E52-9AEC-BABAE112EE2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D1EE-4E52-9AEC-BABAE112EE2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D1EE-4E52-9AEC-BABAE112EE2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D1EE-4E52-9AEC-BABAE112EE2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'25.2_Oil_Products'!$C$2:$T$2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'25.2_Oil_Products'!$C$5:$T$5</c:f>
              <c:numCache>
                <c:formatCode>#,##0</c:formatCode>
                <c:ptCount val="18"/>
                <c:pt idx="0">
                  <c:v>14.176448024999999</c:v>
                </c:pt>
                <c:pt idx="1">
                  <c:v>11.024587255</c:v>
                </c:pt>
                <c:pt idx="2">
                  <c:v>20.784254819000001</c:v>
                </c:pt>
                <c:pt idx="3">
                  <c:v>28.148998722000002</c:v>
                </c:pt>
                <c:pt idx="4">
                  <c:v>32.912385946000001</c:v>
                </c:pt>
                <c:pt idx="5">
                  <c:v>32.211172608999995</c:v>
                </c:pt>
                <c:pt idx="6">
                  <c:v>32.330939718999993</c:v>
                </c:pt>
                <c:pt idx="7">
                  <c:v>33.799898419000009</c:v>
                </c:pt>
                <c:pt idx="8">
                  <c:v>34.610324137999989</c:v>
                </c:pt>
                <c:pt idx="9">
                  <c:v>31.787416599000007</c:v>
                </c:pt>
                <c:pt idx="10">
                  <c:v>36.058594879000005</c:v>
                </c:pt>
                <c:pt idx="11">
                  <c:v>33.672070148999993</c:v>
                </c:pt>
                <c:pt idx="12">
                  <c:v>30.683495302399997</c:v>
                </c:pt>
                <c:pt idx="13">
                  <c:v>33.1</c:v>
                </c:pt>
                <c:pt idx="14">
                  <c:v>34.4</c:v>
                </c:pt>
                <c:pt idx="15">
                  <c:v>36.9</c:v>
                </c:pt>
                <c:pt idx="16">
                  <c:v>39.6</c:v>
                </c:pt>
                <c:pt idx="17">
                  <c:v>39.200000000000003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2-D1EE-4E52-9AEC-BABAE112EE2F}"/>
            </c:ext>
          </c:extLst>
        </c:ser>
        <c:ser>
          <c:idx val="2"/>
          <c:order val="2"/>
          <c:tx>
            <c:strRef>
              <c:f>'25.2_Oil_Products'!$A$6</c:f>
              <c:strCache>
                <c:ptCount val="1"/>
                <c:pt idx="0">
                  <c:v>Мазуты</c:v>
                </c:pt>
              </c:strCache>
            </c:strRef>
          </c:tx>
          <c:spPr>
            <a:solidFill>
              <a:srgbClr val="424242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2424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5-9A2C-4164-82EF-E3B4D284DAC7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2424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7-9A2C-4164-82EF-E3B4D284DAC7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2424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9-9A2C-4164-82EF-E3B4D284DAC7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2424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B-9A2C-4164-82EF-E3B4D284DAC7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42424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D-9A2C-4164-82EF-E3B4D284DAC7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424242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424242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424242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'25.2_Oil_Products'!$C$2:$T$2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'25.2_Oil_Products'!$C$6:$T$6</c:f>
              <c:numCache>
                <c:formatCode>#,##0</c:formatCode>
                <c:ptCount val="18"/>
                <c:pt idx="0">
                  <c:v>72.01979541</c:v>
                </c:pt>
                <c:pt idx="1">
                  <c:v>72.13459370999999</c:v>
                </c:pt>
                <c:pt idx="2">
                  <c:v>75.951482499999997</c:v>
                </c:pt>
                <c:pt idx="3">
                  <c:v>84.778668400000001</c:v>
                </c:pt>
                <c:pt idx="4">
                  <c:v>87.257763799999992</c:v>
                </c:pt>
                <c:pt idx="5">
                  <c:v>89.206627299999994</c:v>
                </c:pt>
                <c:pt idx="6">
                  <c:v>73.546688099999997</c:v>
                </c:pt>
                <c:pt idx="7">
                  <c:v>62.585812199999999</c:v>
                </c:pt>
                <c:pt idx="8">
                  <c:v>58.8407634</c:v>
                </c:pt>
                <c:pt idx="9">
                  <c:v>56.986883843000001</c:v>
                </c:pt>
                <c:pt idx="10">
                  <c:v>55.18</c:v>
                </c:pt>
                <c:pt idx="11">
                  <c:v>58.514000000000003</c:v>
                </c:pt>
                <c:pt idx="12">
                  <c:v>47.132827342563999</c:v>
                </c:pt>
                <c:pt idx="13">
                  <c:v>40.1</c:v>
                </c:pt>
                <c:pt idx="14">
                  <c:v>39.299999999999997</c:v>
                </c:pt>
                <c:pt idx="15">
                  <c:v>40.1</c:v>
                </c:pt>
                <c:pt idx="16">
                  <c:v>40.5</c:v>
                </c:pt>
                <c:pt idx="17">
                  <c:v>40.9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2-9A2C-4164-82EF-E3B4D284DAC7}"/>
            </c:ext>
          </c:extLst>
        </c:ser>
        <c:ser>
          <c:idx val="3"/>
          <c:order val="3"/>
          <c:tx>
            <c:strRef>
              <c:f>'25.2_Oil_Products'!$A$7</c:f>
              <c:strCache>
                <c:ptCount val="1"/>
                <c:pt idx="0">
                  <c:v>Прочее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4-9A2C-4164-82EF-E3B4D284DAC7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6-9A2C-4164-82EF-E3B4D284DAC7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8-9A2C-4164-82EF-E3B4D284DAC7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A-9A2C-4164-82EF-E3B4D284DAC7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C-9A2C-4164-82EF-E3B4D284DAC7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E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C028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C028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rgbClr val="C028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9A2C-4164-82EF-E3B4D284DAC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'25.2_Oil_Products'!$C$2:$T$2</c:f>
              <c:numCache>
                <c:formatCode>General</c:formatCode>
                <c:ptCount val="1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</c:numCache>
            </c:numRef>
          </c:cat>
          <c:val>
            <c:numRef>
              <c:f>'25.2_Oil_Products'!$C$7:$T$7</c:f>
              <c:numCache>
                <c:formatCode>#,##0</c:formatCode>
                <c:ptCount val="18"/>
                <c:pt idx="0">
                  <c:v>43.36557197499998</c:v>
                </c:pt>
                <c:pt idx="1">
                  <c:v>45.096626595000004</c:v>
                </c:pt>
                <c:pt idx="2">
                  <c:v>38.235969080999993</c:v>
                </c:pt>
                <c:pt idx="3">
                  <c:v>34.400827377999974</c:v>
                </c:pt>
                <c:pt idx="4">
                  <c:v>40.924953554000012</c:v>
                </c:pt>
                <c:pt idx="5">
                  <c:v>45.568413591000009</c:v>
                </c:pt>
                <c:pt idx="6">
                  <c:v>45.473414481000006</c:v>
                </c:pt>
                <c:pt idx="7">
                  <c:v>47.686411380999992</c:v>
                </c:pt>
                <c:pt idx="8">
                  <c:v>52.390230962000018</c:v>
                </c:pt>
                <c:pt idx="9">
                  <c:v>48.844498587999979</c:v>
                </c:pt>
                <c:pt idx="10">
                  <c:v>43.321405121000005</c:v>
                </c:pt>
                <c:pt idx="11">
                  <c:v>47.460929851000024</c:v>
                </c:pt>
                <c:pt idx="12">
                  <c:v>46.508800651649054</c:v>
                </c:pt>
                <c:pt idx="13">
                  <c:v>47.499999999999993</c:v>
                </c:pt>
                <c:pt idx="14">
                  <c:v>48.2</c:v>
                </c:pt>
                <c:pt idx="15">
                  <c:v>45.999999999999993</c:v>
                </c:pt>
                <c:pt idx="16">
                  <c:v>43.5</c:v>
                </c:pt>
                <c:pt idx="17">
                  <c:v>44.099999999999987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1-9A2C-4164-82EF-E3B4D284DA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19550104"/>
        <c:axId val="219550888"/>
      </c:barChart>
      <c:catAx>
        <c:axId val="21955010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8.2027994791666711E-2"/>
              <c:y val="3.1435049019607836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219550888"/>
        <c:crosses val="autoZero"/>
        <c:auto val="1"/>
        <c:lblAlgn val="ctr"/>
        <c:lblOffset val="0"/>
        <c:tickLblSkip val="1"/>
        <c:noMultiLvlLbl val="0"/>
      </c:catAx>
      <c:valAx>
        <c:axId val="219550888"/>
        <c:scaling>
          <c:orientation val="minMax"/>
          <c:max val="18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19550104"/>
        <c:crosses val="autoZero"/>
        <c:crossBetween val="between"/>
        <c:majorUnit val="50"/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9895789930555556"/>
          <c:h val="8.695098039215684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Cera CY"/>
        </a:defRPr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627386752136752"/>
          <c:h val="0.76221467391304343"/>
        </c:manualLayout>
      </c:layout>
      <c:lineChart>
        <c:grouping val="standard"/>
        <c:varyColors val="0"/>
        <c:ser>
          <c:idx val="3"/>
          <c:order val="0"/>
          <c:tx>
            <c:strRef>
              <c:f>Лист5!$A$3</c:f>
              <c:strCache>
                <c:ptCount val="1"/>
                <c:pt idx="0">
                  <c:v>Переработка нефти</c:v>
                </c:pt>
              </c:strCache>
            </c:strRef>
          </c:tx>
          <c:spPr>
            <a:ln>
              <a:solidFill>
                <a:srgbClr val="C02800"/>
              </a:solidFill>
            </a:ln>
          </c:spPr>
          <c:marker>
            <c:symbol val="none"/>
          </c:marker>
          <c:dPt>
            <c:idx val="16"/>
            <c:bubble3D val="0"/>
            <c:spPr>
              <a:ln>
                <a:solidFill>
                  <a:srgbClr val="C0280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bubble3D val="0"/>
            <c:spPr>
              <a:ln>
                <a:solidFill>
                  <a:srgbClr val="C0280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bubble3D val="0"/>
            <c:spPr>
              <a:ln>
                <a:solidFill>
                  <a:srgbClr val="C0280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bubble3D val="0"/>
            <c:spPr>
              <a:ln>
                <a:solidFill>
                  <a:srgbClr val="C0280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Lbls>
            <c:dLbl>
              <c:idx val="1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Лист5!$B$2:$U$2</c:f>
              <c:numCache>
                <c:formatCode>General</c:formatCode>
                <c:ptCount val="2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8">
                  <c:v>2026</c:v>
                </c:pt>
                <c:pt idx="19">
                  <c:v>2027</c:v>
                </c:pt>
              </c:numCache>
            </c:numRef>
          </c:cat>
          <c:val>
            <c:numRef>
              <c:f>Лист5!$B$3:$U$3</c:f>
              <c:numCache>
                <c:formatCode>General</c:formatCode>
                <c:ptCount val="20"/>
                <c:pt idx="0">
                  <c:v>237</c:v>
                </c:pt>
                <c:pt idx="1">
                  <c:v>237</c:v>
                </c:pt>
                <c:pt idx="2">
                  <c:v>249</c:v>
                </c:pt>
                <c:pt idx="3">
                  <c:v>257.89510000000001</c:v>
                </c:pt>
                <c:pt idx="4">
                  <c:v>269.96469999999999</c:v>
                </c:pt>
                <c:pt idx="5">
                  <c:v>278.15370000000001</c:v>
                </c:pt>
                <c:pt idx="6">
                  <c:v>294.39259999999996</c:v>
                </c:pt>
                <c:pt idx="7">
                  <c:v>287.22579999999999</c:v>
                </c:pt>
                <c:pt idx="8">
                  <c:v>285.06117499999999</c:v>
                </c:pt>
                <c:pt idx="9">
                  <c:v>284.47020000000003</c:v>
                </c:pt>
                <c:pt idx="10">
                  <c:v>290.65184999999997</c:v>
                </c:pt>
                <c:pt idx="11">
                  <c:v>289.52641</c:v>
                </c:pt>
                <c:pt idx="12">
                  <c:v>274.89510000000001</c:v>
                </c:pt>
                <c:pt idx="13">
                  <c:v>285.166</c:v>
                </c:pt>
                <c:pt idx="14">
                  <c:v>275.54241100000002</c:v>
                </c:pt>
                <c:pt idx="15">
                  <c:v>274.2</c:v>
                </c:pt>
                <c:pt idx="16">
                  <c:v>276.39999999999998</c:v>
                </c:pt>
                <c:pt idx="17">
                  <c:v>278.3</c:v>
                </c:pt>
                <c:pt idx="18">
                  <c:v>280.10000000000002</c:v>
                </c:pt>
                <c:pt idx="19">
                  <c:v>282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Лист5!$A$4</c:f>
              <c:strCache>
                <c:ptCount val="1"/>
                <c:pt idx="0">
                  <c:v>Экспорт нефти</c:v>
                </c:pt>
              </c:strCache>
            </c:strRef>
          </c:tx>
          <c:spPr>
            <a:ln w="19050">
              <a:solidFill>
                <a:srgbClr val="00447C"/>
              </a:solidFill>
            </a:ln>
          </c:spPr>
          <c:marker>
            <c:symbol val="none"/>
          </c:marker>
          <c:dPt>
            <c:idx val="2"/>
            <c:bubble3D val="0"/>
          </c:dPt>
          <c:dPt>
            <c:idx val="9"/>
            <c:bubble3D val="0"/>
          </c:dPt>
          <c:dPt>
            <c:idx val="13"/>
            <c:bubble3D val="0"/>
          </c:dPt>
          <c:dPt>
            <c:idx val="14"/>
            <c:bubble3D val="0"/>
          </c:dPt>
          <c:dPt>
            <c:idx val="15"/>
            <c:bubble3D val="0"/>
          </c:dPt>
          <c:dPt>
            <c:idx val="16"/>
            <c:bubble3D val="0"/>
            <c:spPr>
              <a:ln w="19050">
                <a:solidFill>
                  <a:srgbClr val="00447C"/>
                </a:solidFill>
                <a:prstDash val="sysDash"/>
              </a:ln>
            </c:spPr>
          </c:dPt>
          <c:dPt>
            <c:idx val="17"/>
            <c:bubble3D val="0"/>
            <c:spPr>
              <a:ln w="19050">
                <a:solidFill>
                  <a:srgbClr val="00447C"/>
                </a:solidFill>
                <a:prstDash val="sysDash"/>
              </a:ln>
            </c:spPr>
          </c:dPt>
          <c:dPt>
            <c:idx val="18"/>
            <c:bubble3D val="0"/>
            <c:spPr>
              <a:ln w="19050">
                <a:solidFill>
                  <a:srgbClr val="00447C"/>
                </a:solidFill>
                <a:prstDash val="sysDash"/>
              </a:ln>
            </c:spPr>
          </c:dPt>
          <c:dPt>
            <c:idx val="19"/>
            <c:bubble3D val="0"/>
            <c:spPr>
              <a:ln w="19050">
                <a:solidFill>
                  <a:srgbClr val="00447C"/>
                </a:solidFill>
                <a:prstDash val="sysDash"/>
              </a:ln>
            </c:spPr>
          </c:dPt>
          <c:dLbls>
            <c:dLbl>
              <c:idx val="19"/>
              <c:layout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rgbClr val="00447C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rgbClr val="00447C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Лист5!$B$2:$U$2</c:f>
              <c:numCache>
                <c:formatCode>General</c:formatCode>
                <c:ptCount val="2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8">
                  <c:v>2026</c:v>
                </c:pt>
                <c:pt idx="19">
                  <c:v>2027</c:v>
                </c:pt>
              </c:numCache>
            </c:numRef>
          </c:cat>
          <c:val>
            <c:numRef>
              <c:f>Лист5!$B$4:$U$4</c:f>
              <c:numCache>
                <c:formatCode>General</c:formatCode>
                <c:ptCount val="20"/>
                <c:pt idx="0">
                  <c:v>243.11436749999999</c:v>
                </c:pt>
                <c:pt idx="1">
                  <c:v>247.550365</c:v>
                </c:pt>
                <c:pt idx="2">
                  <c:v>247.04837762</c:v>
                </c:pt>
                <c:pt idx="3">
                  <c:v>244.33874044000001</c:v>
                </c:pt>
                <c:pt idx="4">
                  <c:v>239.9638277</c:v>
                </c:pt>
                <c:pt idx="5">
                  <c:v>236.61531219999998</c:v>
                </c:pt>
                <c:pt idx="6">
                  <c:v>223.4579023</c:v>
                </c:pt>
                <c:pt idx="7">
                  <c:v>244.52108909999998</c:v>
                </c:pt>
                <c:pt idx="8">
                  <c:v>254.8702337</c:v>
                </c:pt>
                <c:pt idx="9">
                  <c:v>252.79347819999998</c:v>
                </c:pt>
                <c:pt idx="10">
                  <c:v>260.5581353</c:v>
                </c:pt>
                <c:pt idx="11">
                  <c:v>267.46647946299998</c:v>
                </c:pt>
                <c:pt idx="12">
                  <c:v>238.61</c:v>
                </c:pt>
                <c:pt idx="13">
                  <c:v>229.99835979900001</c:v>
                </c:pt>
                <c:pt idx="14">
                  <c:v>242.18992422428997</c:v>
                </c:pt>
                <c:pt idx="15">
                  <c:v>236.7</c:v>
                </c:pt>
                <c:pt idx="16">
                  <c:v>243.7</c:v>
                </c:pt>
                <c:pt idx="17">
                  <c:v>245.10000000000002</c:v>
                </c:pt>
                <c:pt idx="18">
                  <c:v>245.60000000000002</c:v>
                </c:pt>
                <c:pt idx="19">
                  <c:v>246.80000000000007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1269528"/>
        <c:axId val="221272664"/>
      </c:lineChart>
      <c:catAx>
        <c:axId val="22126952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янв.22</a:t>
                </a:r>
                <a:r>
                  <a:rPr lang="ru-RU" baseline="0">
                    <a:latin typeface="Bliss Pro Light (Основной текст)"/>
                  </a:rPr>
                  <a:t> = 100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8.4645726495726492E-2"/>
              <c:y val="5.6055555555555553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21272664"/>
        <c:crosses val="autoZero"/>
        <c:auto val="1"/>
        <c:lblAlgn val="ctr"/>
        <c:lblOffset val="0"/>
        <c:tickLblSkip val="1"/>
        <c:noMultiLvlLbl val="0"/>
      </c:catAx>
      <c:valAx>
        <c:axId val="221272664"/>
        <c:scaling>
          <c:orientation val="minMax"/>
          <c:max val="300"/>
          <c:min val="22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21269528"/>
        <c:crosses val="autoZero"/>
        <c:crossBetween val="midCat"/>
        <c:majorUnit val="20"/>
      </c:valAx>
    </c:plotArea>
    <c:legend>
      <c:legendPos val="r"/>
      <c:layout>
        <c:manualLayout>
          <c:xMode val="edge"/>
          <c:yMode val="edge"/>
          <c:x val="3.9905417600871228E-3"/>
          <c:y val="0.93417481884057962"/>
          <c:w val="0.99600945823991283"/>
          <c:h val="6.5825181159420279E-2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4551000409676702"/>
          <c:h val="0.8152757352941177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Лист1!$A$5</c:f>
              <c:strCache>
                <c:ptCount val="1"/>
                <c:pt idx="0">
                  <c:v>Уголь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Лист1!$B$5:$J$5</c:f>
              <c:numCache>
                <c:formatCode>General</c:formatCode>
                <c:ptCount val="9"/>
                <c:pt idx="0" formatCode="#,##0">
                  <c:v>1866.2999999999993</c:v>
                </c:pt>
                <c:pt idx="2" formatCode="#,##0">
                  <c:v>7450.4</c:v>
                </c:pt>
                <c:pt idx="4" formatCode="#,##0">
                  <c:v>-1812.2000000000007</c:v>
                </c:pt>
                <c:pt idx="6" formatCode="#,##0">
                  <c:v>9.8999999999999986</c:v>
                </c:pt>
                <c:pt idx="8" formatCode="#,##0">
                  <c:v>3201.1999999999971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7980-4285-B132-003C6B0016D5}"/>
            </c:ext>
          </c:extLst>
        </c:ser>
        <c:ser>
          <c:idx val="0"/>
          <c:order val="1"/>
          <c:tx>
            <c:strRef>
              <c:f>Лист1!$A$6</c:f>
              <c:strCache>
                <c:ptCount val="1"/>
                <c:pt idx="0">
                  <c:v>Прочие насыпные</c:v>
                </c:pt>
              </c:strCache>
            </c:strRef>
          </c:tx>
          <c:spPr>
            <a:solidFill>
              <a:srgbClr val="EFCF5A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Лист1!$B$6:$J$6</c:f>
              <c:numCache>
                <c:formatCode>General</c:formatCode>
                <c:ptCount val="9"/>
                <c:pt idx="0" formatCode="#,##0">
                  <c:v>-205.49999999999909</c:v>
                </c:pt>
                <c:pt idx="2" formatCode="#,##0">
                  <c:v>417.10000000000036</c:v>
                </c:pt>
                <c:pt idx="4" formatCode="#,##0">
                  <c:v>11136.2</c:v>
                </c:pt>
                <c:pt idx="6" formatCode="#,##0">
                  <c:v>549.80000000000007</c:v>
                </c:pt>
                <c:pt idx="8" formatCode="#,##0">
                  <c:v>531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7980-4285-B132-003C6B0016D5}"/>
            </c:ext>
          </c:extLst>
        </c:ser>
        <c:ser>
          <c:idx val="2"/>
          <c:order val="2"/>
          <c:tx>
            <c:strRef>
              <c:f>Лист1!$A$7</c:f>
              <c:strCache>
                <c:ptCount val="1"/>
                <c:pt idx="0">
                  <c:v>Нефть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Лист1!$B$7:$J$7</c:f>
              <c:numCache>
                <c:formatCode>General</c:formatCode>
                <c:ptCount val="9"/>
                <c:pt idx="0" formatCode="#,##0">
                  <c:v>-604.40000000000055</c:v>
                </c:pt>
                <c:pt idx="2" formatCode="#,##0">
                  <c:v>4201.1999999999971</c:v>
                </c:pt>
                <c:pt idx="4" formatCode="#,##0">
                  <c:v>2203.2000000000007</c:v>
                </c:pt>
                <c:pt idx="6" formatCode="#,##0">
                  <c:v>39.1</c:v>
                </c:pt>
                <c:pt idx="8" formatCode="#,##0">
                  <c:v>2835.2999999999993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7980-4285-B132-003C6B0016D5}"/>
            </c:ext>
          </c:extLst>
        </c:ser>
        <c:ser>
          <c:idx val="3"/>
          <c:order val="3"/>
          <c:tx>
            <c:strRef>
              <c:f>Лист1!$A$8</c:f>
              <c:strCache>
                <c:ptCount val="1"/>
                <c:pt idx="0">
                  <c:v>Нефтепродукты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Лист1!$B$8:$J$8</c:f>
              <c:numCache>
                <c:formatCode>General</c:formatCode>
                <c:ptCount val="9"/>
                <c:pt idx="0" formatCode="#,##0">
                  <c:v>250</c:v>
                </c:pt>
                <c:pt idx="2" formatCode="#,##0">
                  <c:v>-4116.2999999999993</c:v>
                </c:pt>
                <c:pt idx="4" formatCode="#,##0">
                  <c:v>2917.7000000000007</c:v>
                </c:pt>
                <c:pt idx="6" formatCode="#,##0">
                  <c:v>0</c:v>
                </c:pt>
                <c:pt idx="8" formatCode="#,##0">
                  <c:v>-327.89999999999964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7980-4285-B132-003C6B0016D5}"/>
            </c:ext>
          </c:extLst>
        </c:ser>
        <c:ser>
          <c:idx val="4"/>
          <c:order val="4"/>
          <c:tx>
            <c:strRef>
              <c:f>Лист1!$A$9</c:f>
              <c:strCache>
                <c:ptCount val="1"/>
                <c:pt idx="0">
                  <c:v>Прочие наливные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Лист1!$B$9:$J$9</c:f>
              <c:numCache>
                <c:formatCode>General</c:formatCode>
                <c:ptCount val="9"/>
                <c:pt idx="0" formatCode="#,##0">
                  <c:v>-86.999999999999091</c:v>
                </c:pt>
                <c:pt idx="2" formatCode="#,##0">
                  <c:v>820.200000000008</c:v>
                </c:pt>
                <c:pt idx="4" formatCode="#,##0">
                  <c:v>342</c:v>
                </c:pt>
                <c:pt idx="6" formatCode="#,##0">
                  <c:v>61.800000000000033</c:v>
                </c:pt>
                <c:pt idx="8" formatCode="#,##0">
                  <c:v>-486.29999999999745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7980-4285-B132-003C6B0016D5}"/>
            </c:ext>
          </c:extLst>
        </c:ser>
        <c:ser>
          <c:idx val="5"/>
          <c:order val="5"/>
          <c:tx>
            <c:strRef>
              <c:f>Лист1!$A$10</c:f>
              <c:strCache>
                <c:ptCount val="1"/>
                <c:pt idx="0">
                  <c:v>Грузы в контейнерах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Лист1!$B$10:$J$10</c:f>
              <c:numCache>
                <c:formatCode>General</c:formatCode>
                <c:ptCount val="9"/>
                <c:pt idx="0" formatCode="#,##0">
                  <c:v>-0.39999999999999991</c:v>
                </c:pt>
                <c:pt idx="2" formatCode="#,##0">
                  <c:v>-2392.1999999999998</c:v>
                </c:pt>
                <c:pt idx="4" formatCode="#,##0">
                  <c:v>-124.30000000000018</c:v>
                </c:pt>
                <c:pt idx="6" formatCode="#,##0">
                  <c:v>11.399999999999999</c:v>
                </c:pt>
                <c:pt idx="8" formatCode="#,##0">
                  <c:v>1381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72576472"/>
        <c:axId val="272581960"/>
      </c:barChart>
      <c:catAx>
        <c:axId val="27257647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2581960"/>
        <c:crosses val="autoZero"/>
        <c:auto val="1"/>
        <c:lblAlgn val="ctr"/>
        <c:lblOffset val="0"/>
        <c:noMultiLvlLbl val="0"/>
      </c:catAx>
      <c:valAx>
        <c:axId val="272581960"/>
        <c:scaling>
          <c:orientation val="minMax"/>
          <c:max val="20000"/>
          <c:min val="-1000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2576472"/>
        <c:crosses val="autoZero"/>
        <c:crossBetween val="between"/>
        <c:majorUnit val="10000"/>
        <c:dispUnits>
          <c:builtInUnit val="thousand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6801809347572487"/>
          <c:h val="8.695092592592593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4551000409676702"/>
          <c:h val="0.8152757352941177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Лист2!$A$5</c:f>
              <c:strCache>
                <c:ptCount val="1"/>
                <c:pt idx="0">
                  <c:v>Экспорт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Лист2!$B$2:$J$2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Лист2!$B$5:$J$5</c:f>
              <c:numCache>
                <c:formatCode>General</c:formatCode>
                <c:ptCount val="9"/>
                <c:pt idx="0" formatCode="#,##0">
                  <c:v>1219.2999999999993</c:v>
                </c:pt>
                <c:pt idx="2" formatCode="#,##0">
                  <c:v>8772.5</c:v>
                </c:pt>
                <c:pt idx="4" formatCode="#,##0">
                  <c:v>14786.900000000009</c:v>
                </c:pt>
                <c:pt idx="6" formatCode="#,##0">
                  <c:v>660.59999999999991</c:v>
                </c:pt>
                <c:pt idx="8" formatCode="#,##0">
                  <c:v>5753.2999999999884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7980-4285-B132-003C6B0016D5}"/>
            </c:ext>
          </c:extLst>
        </c:ser>
        <c:ser>
          <c:idx val="0"/>
          <c:order val="1"/>
          <c:tx>
            <c:strRef>
              <c:f>Лист2!$A$6</c:f>
              <c:strCache>
                <c:ptCount val="1"/>
                <c:pt idx="0">
                  <c:v>Импорт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strRef>
              <c:f>Лист2!$B$2:$J$2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Лист2!$B$6:$J$6</c:f>
              <c:numCache>
                <c:formatCode>General</c:formatCode>
                <c:ptCount val="9"/>
                <c:pt idx="0" formatCode="#,##0">
                  <c:v>-107.1</c:v>
                </c:pt>
                <c:pt idx="2" formatCode="#,##0">
                  <c:v>-1477.6000000000004</c:v>
                </c:pt>
                <c:pt idx="4" formatCode="#,##0">
                  <c:v>808.00000000000045</c:v>
                </c:pt>
                <c:pt idx="6" formatCode="#,##0">
                  <c:v>105</c:v>
                </c:pt>
                <c:pt idx="8" formatCode="#,##0">
                  <c:v>1961.8000000000002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7980-4285-B132-003C6B0016D5}"/>
            </c:ext>
          </c:extLst>
        </c:ser>
        <c:ser>
          <c:idx val="2"/>
          <c:order val="2"/>
          <c:tx>
            <c:strRef>
              <c:f>Лист2!$A$7</c:f>
              <c:strCache>
                <c:ptCount val="1"/>
                <c:pt idx="0">
                  <c:v>Транзит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strRef>
              <c:f>Лист2!$B$2:$J$2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Лист2!$B$7:$J$7</c:f>
              <c:numCache>
                <c:formatCode>General</c:formatCode>
                <c:ptCount val="9"/>
                <c:pt idx="0" formatCode="#,##0">
                  <c:v>0</c:v>
                </c:pt>
                <c:pt idx="2" formatCode="#,##0">
                  <c:v>480.29999999999995</c:v>
                </c:pt>
                <c:pt idx="4" formatCode="#,##0">
                  <c:v>149.39999999999782</c:v>
                </c:pt>
                <c:pt idx="6" formatCode="#,##0">
                  <c:v>-125.20000000000005</c:v>
                </c:pt>
                <c:pt idx="8" formatCode="#,##0">
                  <c:v>-50.699999999999989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7980-4285-B132-003C6B0016D5}"/>
            </c:ext>
          </c:extLst>
        </c:ser>
        <c:ser>
          <c:idx val="3"/>
          <c:order val="3"/>
          <c:tx>
            <c:strRef>
              <c:f>Лист2!$A$8</c:f>
              <c:strCache>
                <c:ptCount val="1"/>
                <c:pt idx="0">
                  <c:v>Каботаж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Лист2!$B$2:$J$2</c:f>
              <c:strCache>
                <c:ptCount val="9"/>
                <c:pt idx="0">
                  <c:v>Арктика</c:v>
                </c:pt>
                <c:pt idx="2">
                  <c:v>Балтика</c:v>
                </c:pt>
                <c:pt idx="4">
                  <c:v>АЧБ</c:v>
                </c:pt>
                <c:pt idx="6">
                  <c:v>Каспий</c:v>
                </c:pt>
                <c:pt idx="8">
                  <c:v>Дальний Восток</c:v>
                </c:pt>
              </c:strCache>
            </c:strRef>
          </c:cat>
          <c:val>
            <c:numRef>
              <c:f>Лист2!$B$8:$J$8</c:f>
              <c:numCache>
                <c:formatCode>General</c:formatCode>
                <c:ptCount val="9"/>
                <c:pt idx="0" formatCode="#,##0">
                  <c:v>-697</c:v>
                </c:pt>
                <c:pt idx="2" formatCode="#,##0">
                  <c:v>1258.5999999999999</c:v>
                </c:pt>
                <c:pt idx="4" formatCode="#,##0">
                  <c:v>6827</c:v>
                </c:pt>
                <c:pt idx="6" formatCode="#,##0">
                  <c:v>35.400000000000006</c:v>
                </c:pt>
                <c:pt idx="8" formatCode="#,##0">
                  <c:v>100.89999999999964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7980-4285-B132-003C6B001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72578824"/>
        <c:axId val="272580392"/>
      </c:barChart>
      <c:catAx>
        <c:axId val="27257882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2580392"/>
        <c:crosses val="autoZero"/>
        <c:auto val="1"/>
        <c:lblAlgn val="ctr"/>
        <c:lblOffset val="0"/>
        <c:noMultiLvlLbl val="0"/>
      </c:catAx>
      <c:valAx>
        <c:axId val="272580392"/>
        <c:scaling>
          <c:orientation val="minMax"/>
          <c:max val="25000"/>
          <c:min val="-1000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2578824"/>
        <c:crosses val="autoZero"/>
        <c:crossBetween val="between"/>
        <c:majorUnit val="10000"/>
        <c:dispUnits>
          <c:builtInUnit val="thousands"/>
          <c:dispUnitsLbl>
            <c:layout/>
          </c:dispUnitsLbl>
        </c:dispUnits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6801809347572487"/>
          <c:h val="8.695092592592593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3448692332796348"/>
          <c:h val="0.81527573529411779"/>
        </c:manualLayout>
      </c:layout>
      <c:areaChart>
        <c:grouping val="stacked"/>
        <c:varyColors val="0"/>
        <c:ser>
          <c:idx val="1"/>
          <c:order val="0"/>
          <c:tx>
            <c:strRef>
              <c:f>'16.2_Crude_Departure'!$A$3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0000"/>
            </a:solidFill>
            <a:ln w="3175">
              <a:solidFill>
                <a:sysClr val="window" lastClr="FFFFFF"/>
              </a:solidFill>
              <a:prstDash val="solid"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C85-483A-BA58-537B3B5187BD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85-483A-BA58-537B3B5187B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C85-483A-BA58-537B3B5187BD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85-483A-BA58-537B3B5187B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C85-483A-BA58-537B3B5187BD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C85-483A-BA58-537B3B5187BD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C85-483A-BA58-537B3B5187BD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C85-483A-BA58-537B3B5187BD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C85-483A-BA58-537B3B5187BD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C85-483A-BA58-537B3B5187BD}"/>
              </c:ext>
            </c:extLst>
          </c:dPt>
          <c:dPt>
            <c:idx val="11"/>
            <c:bubble3D val="0"/>
            <c:spPr>
              <a:solidFill>
                <a:srgbClr val="C00000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C85-483A-BA58-537B3B5187BD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C85-483A-BA58-537B3B5187BD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C85-483A-BA58-537B3B5187BD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C85-483A-BA58-537B3B5187BD}"/>
              </c:ext>
            </c:extLst>
          </c:dPt>
          <c:cat>
            <c:numRef>
              <c:f>'16.2_Crude_Departure'!$C$2:$BT$2</c:f>
              <c:numCache>
                <c:formatCode>mmm\-yy</c:formatCode>
                <c:ptCount val="70"/>
                <c:pt idx="0">
                  <c:v>44591</c:v>
                </c:pt>
                <c:pt idx="1">
                  <c:v>44598</c:v>
                </c:pt>
                <c:pt idx="2">
                  <c:v>44605</c:v>
                </c:pt>
                <c:pt idx="3">
                  <c:v>44612</c:v>
                </c:pt>
                <c:pt idx="4">
                  <c:v>44619</c:v>
                </c:pt>
                <c:pt idx="5">
                  <c:v>44626</c:v>
                </c:pt>
                <c:pt idx="6">
                  <c:v>44633</c:v>
                </c:pt>
                <c:pt idx="7">
                  <c:v>44640</c:v>
                </c:pt>
                <c:pt idx="8">
                  <c:v>44647</c:v>
                </c:pt>
                <c:pt idx="9">
                  <c:v>44654</c:v>
                </c:pt>
                <c:pt idx="10">
                  <c:v>44661</c:v>
                </c:pt>
                <c:pt idx="11">
                  <c:v>44668</c:v>
                </c:pt>
                <c:pt idx="12">
                  <c:v>44675</c:v>
                </c:pt>
                <c:pt idx="13">
                  <c:v>44682</c:v>
                </c:pt>
                <c:pt idx="14">
                  <c:v>44689</c:v>
                </c:pt>
                <c:pt idx="15">
                  <c:v>44696</c:v>
                </c:pt>
                <c:pt idx="16">
                  <c:v>44703</c:v>
                </c:pt>
                <c:pt idx="17">
                  <c:v>44710</c:v>
                </c:pt>
                <c:pt idx="18">
                  <c:v>44717</c:v>
                </c:pt>
                <c:pt idx="19">
                  <c:v>44724</c:v>
                </c:pt>
                <c:pt idx="20">
                  <c:v>44731</c:v>
                </c:pt>
                <c:pt idx="21">
                  <c:v>44738</c:v>
                </c:pt>
                <c:pt idx="22">
                  <c:v>44745</c:v>
                </c:pt>
                <c:pt idx="23">
                  <c:v>44752</c:v>
                </c:pt>
                <c:pt idx="24">
                  <c:v>44759</c:v>
                </c:pt>
                <c:pt idx="25">
                  <c:v>44766</c:v>
                </c:pt>
                <c:pt idx="26">
                  <c:v>44773</c:v>
                </c:pt>
                <c:pt idx="27">
                  <c:v>44780</c:v>
                </c:pt>
                <c:pt idx="28">
                  <c:v>44787</c:v>
                </c:pt>
                <c:pt idx="29">
                  <c:v>44794</c:v>
                </c:pt>
                <c:pt idx="30">
                  <c:v>44801</c:v>
                </c:pt>
                <c:pt idx="31">
                  <c:v>44808</c:v>
                </c:pt>
                <c:pt idx="32">
                  <c:v>44815</c:v>
                </c:pt>
                <c:pt idx="33">
                  <c:v>44822</c:v>
                </c:pt>
                <c:pt idx="34">
                  <c:v>44829</c:v>
                </c:pt>
                <c:pt idx="35">
                  <c:v>44836</c:v>
                </c:pt>
                <c:pt idx="36">
                  <c:v>44843</c:v>
                </c:pt>
                <c:pt idx="37">
                  <c:v>44850</c:v>
                </c:pt>
                <c:pt idx="38">
                  <c:v>44857</c:v>
                </c:pt>
                <c:pt idx="39">
                  <c:v>44864</c:v>
                </c:pt>
                <c:pt idx="40">
                  <c:v>44871</c:v>
                </c:pt>
                <c:pt idx="41">
                  <c:v>44878</c:v>
                </c:pt>
                <c:pt idx="42">
                  <c:v>44885</c:v>
                </c:pt>
                <c:pt idx="43">
                  <c:v>44892</c:v>
                </c:pt>
                <c:pt idx="44">
                  <c:v>44899</c:v>
                </c:pt>
                <c:pt idx="45">
                  <c:v>44906</c:v>
                </c:pt>
                <c:pt idx="46">
                  <c:v>44913</c:v>
                </c:pt>
                <c:pt idx="47">
                  <c:v>44920</c:v>
                </c:pt>
                <c:pt idx="48">
                  <c:v>44927</c:v>
                </c:pt>
                <c:pt idx="49">
                  <c:v>44934</c:v>
                </c:pt>
                <c:pt idx="50">
                  <c:v>44941</c:v>
                </c:pt>
                <c:pt idx="51">
                  <c:v>44948</c:v>
                </c:pt>
                <c:pt idx="52">
                  <c:v>44955</c:v>
                </c:pt>
                <c:pt idx="53">
                  <c:v>44962</c:v>
                </c:pt>
                <c:pt idx="54">
                  <c:v>44969</c:v>
                </c:pt>
                <c:pt idx="55">
                  <c:v>44976</c:v>
                </c:pt>
                <c:pt idx="56">
                  <c:v>44983</c:v>
                </c:pt>
                <c:pt idx="57">
                  <c:v>44990</c:v>
                </c:pt>
                <c:pt idx="58">
                  <c:v>44997</c:v>
                </c:pt>
                <c:pt idx="59">
                  <c:v>45004</c:v>
                </c:pt>
                <c:pt idx="60">
                  <c:v>45011</c:v>
                </c:pt>
                <c:pt idx="61">
                  <c:v>45018</c:v>
                </c:pt>
                <c:pt idx="62">
                  <c:v>45025</c:v>
                </c:pt>
                <c:pt idx="63">
                  <c:v>45032</c:v>
                </c:pt>
                <c:pt idx="64">
                  <c:v>45039</c:v>
                </c:pt>
                <c:pt idx="65">
                  <c:v>45046</c:v>
                </c:pt>
                <c:pt idx="66">
                  <c:v>45053</c:v>
                </c:pt>
                <c:pt idx="67">
                  <c:v>45060</c:v>
                </c:pt>
                <c:pt idx="68">
                  <c:v>45067</c:v>
                </c:pt>
                <c:pt idx="69">
                  <c:v>45074</c:v>
                </c:pt>
              </c:numCache>
            </c:numRef>
          </c:cat>
          <c:val>
            <c:numRef>
              <c:f>'16.2_Crude_Departure'!$C$3:$BT$3</c:f>
              <c:numCache>
                <c:formatCode>General</c:formatCode>
                <c:ptCount val="70"/>
                <c:pt idx="0">
                  <c:v>0.86</c:v>
                </c:pt>
                <c:pt idx="1">
                  <c:v>0.7</c:v>
                </c:pt>
                <c:pt idx="2">
                  <c:v>0.63</c:v>
                </c:pt>
                <c:pt idx="3">
                  <c:v>0.68</c:v>
                </c:pt>
                <c:pt idx="4">
                  <c:v>0.67</c:v>
                </c:pt>
                <c:pt idx="5">
                  <c:v>0.74</c:v>
                </c:pt>
                <c:pt idx="6">
                  <c:v>0.98</c:v>
                </c:pt>
                <c:pt idx="7">
                  <c:v>0.9</c:v>
                </c:pt>
                <c:pt idx="8">
                  <c:v>0.81</c:v>
                </c:pt>
                <c:pt idx="9">
                  <c:v>1.01</c:v>
                </c:pt>
                <c:pt idx="10">
                  <c:v>0.86</c:v>
                </c:pt>
                <c:pt idx="11">
                  <c:v>0.83</c:v>
                </c:pt>
                <c:pt idx="12">
                  <c:v>0.94</c:v>
                </c:pt>
                <c:pt idx="13">
                  <c:v>0.86</c:v>
                </c:pt>
                <c:pt idx="14">
                  <c:v>0.96</c:v>
                </c:pt>
                <c:pt idx="15">
                  <c:v>1.1200000000000001</c:v>
                </c:pt>
                <c:pt idx="16">
                  <c:v>1.07</c:v>
                </c:pt>
                <c:pt idx="17">
                  <c:v>1.07</c:v>
                </c:pt>
                <c:pt idx="18">
                  <c:v>1.2</c:v>
                </c:pt>
                <c:pt idx="19">
                  <c:v>1.17</c:v>
                </c:pt>
                <c:pt idx="20">
                  <c:v>1.23</c:v>
                </c:pt>
                <c:pt idx="21">
                  <c:v>1.28</c:v>
                </c:pt>
                <c:pt idx="22">
                  <c:v>1.1200000000000001</c:v>
                </c:pt>
                <c:pt idx="23">
                  <c:v>0.98</c:v>
                </c:pt>
                <c:pt idx="24">
                  <c:v>0.93</c:v>
                </c:pt>
                <c:pt idx="25">
                  <c:v>0.84</c:v>
                </c:pt>
                <c:pt idx="26">
                  <c:v>0.85</c:v>
                </c:pt>
                <c:pt idx="27">
                  <c:v>0.91</c:v>
                </c:pt>
                <c:pt idx="28">
                  <c:v>0.91</c:v>
                </c:pt>
                <c:pt idx="29">
                  <c:v>0.97</c:v>
                </c:pt>
                <c:pt idx="30">
                  <c:v>0.94</c:v>
                </c:pt>
                <c:pt idx="31">
                  <c:v>1.02</c:v>
                </c:pt>
                <c:pt idx="32">
                  <c:v>0.99</c:v>
                </c:pt>
                <c:pt idx="33">
                  <c:v>0.99</c:v>
                </c:pt>
                <c:pt idx="34">
                  <c:v>0.97</c:v>
                </c:pt>
                <c:pt idx="35">
                  <c:v>0.96</c:v>
                </c:pt>
                <c:pt idx="36">
                  <c:v>1.07</c:v>
                </c:pt>
                <c:pt idx="37">
                  <c:v>1.07</c:v>
                </c:pt>
                <c:pt idx="38">
                  <c:v>1.02</c:v>
                </c:pt>
                <c:pt idx="39">
                  <c:v>0.96</c:v>
                </c:pt>
                <c:pt idx="40">
                  <c:v>0.88</c:v>
                </c:pt>
                <c:pt idx="41">
                  <c:v>0.93</c:v>
                </c:pt>
                <c:pt idx="42">
                  <c:v>0.95</c:v>
                </c:pt>
                <c:pt idx="43">
                  <c:v>1.02</c:v>
                </c:pt>
                <c:pt idx="44">
                  <c:v>0.99</c:v>
                </c:pt>
                <c:pt idx="45">
                  <c:v>0.99</c:v>
                </c:pt>
                <c:pt idx="46">
                  <c:v>0.95</c:v>
                </c:pt>
                <c:pt idx="47">
                  <c:v>0.94</c:v>
                </c:pt>
                <c:pt idx="48">
                  <c:v>0.84</c:v>
                </c:pt>
                <c:pt idx="49">
                  <c:v>0.96</c:v>
                </c:pt>
                <c:pt idx="50">
                  <c:v>1.1100000000000001</c:v>
                </c:pt>
                <c:pt idx="51">
                  <c:v>1.31</c:v>
                </c:pt>
                <c:pt idx="52">
                  <c:v>1.49</c:v>
                </c:pt>
                <c:pt idx="53">
                  <c:v>1.41</c:v>
                </c:pt>
                <c:pt idx="54">
                  <c:v>1.44</c:v>
                </c:pt>
                <c:pt idx="55">
                  <c:v>1.36</c:v>
                </c:pt>
                <c:pt idx="56">
                  <c:v>1.47</c:v>
                </c:pt>
                <c:pt idx="57">
                  <c:v>1.47</c:v>
                </c:pt>
                <c:pt idx="58">
                  <c:v>1.29</c:v>
                </c:pt>
                <c:pt idx="59">
                  <c:v>1.24</c:v>
                </c:pt>
                <c:pt idx="60">
                  <c:v>1.03</c:v>
                </c:pt>
                <c:pt idx="61">
                  <c:v>1</c:v>
                </c:pt>
                <c:pt idx="62">
                  <c:v>1.1399999999999999</c:v>
                </c:pt>
                <c:pt idx="63">
                  <c:v>1.1000000000000001</c:v>
                </c:pt>
                <c:pt idx="64">
                  <c:v>1.27</c:v>
                </c:pt>
                <c:pt idx="65">
                  <c:v>1.35</c:v>
                </c:pt>
                <c:pt idx="66">
                  <c:v>1.29</c:v>
                </c:pt>
                <c:pt idx="67">
                  <c:v>1.28</c:v>
                </c:pt>
                <c:pt idx="68">
                  <c:v>1.17</c:v>
                </c:pt>
                <c:pt idx="69">
                  <c:v>1.03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tx>
            <c:strRef>
              <c:f>'16.2_Crude_Departure'!$A$4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FF9100"/>
            </a:solidFill>
            <a:ln w="3175">
              <a:solidFill>
                <a:sysClr val="window" lastClr="FFFFFF"/>
              </a:solidFill>
            </a:ln>
          </c:spP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6C85-483A-BA58-537B3B5187B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6C85-483A-BA58-537B3B5187B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C85-483A-BA58-537B3B5187BD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6C85-483A-BA58-537B3B5187BD}"/>
              </c:ext>
            </c:extLst>
          </c:dPt>
          <c:cat>
            <c:numRef>
              <c:f>'16.2_Crude_Departure'!$C$2:$BT$2</c:f>
              <c:numCache>
                <c:formatCode>mmm\-yy</c:formatCode>
                <c:ptCount val="70"/>
                <c:pt idx="0">
                  <c:v>44591</c:v>
                </c:pt>
                <c:pt idx="1">
                  <c:v>44598</c:v>
                </c:pt>
                <c:pt idx="2">
                  <c:v>44605</c:v>
                </c:pt>
                <c:pt idx="3">
                  <c:v>44612</c:v>
                </c:pt>
                <c:pt idx="4">
                  <c:v>44619</c:v>
                </c:pt>
                <c:pt idx="5">
                  <c:v>44626</c:v>
                </c:pt>
                <c:pt idx="6">
                  <c:v>44633</c:v>
                </c:pt>
                <c:pt idx="7">
                  <c:v>44640</c:v>
                </c:pt>
                <c:pt idx="8">
                  <c:v>44647</c:v>
                </c:pt>
                <c:pt idx="9">
                  <c:v>44654</c:v>
                </c:pt>
                <c:pt idx="10">
                  <c:v>44661</c:v>
                </c:pt>
                <c:pt idx="11">
                  <c:v>44668</c:v>
                </c:pt>
                <c:pt idx="12">
                  <c:v>44675</c:v>
                </c:pt>
                <c:pt idx="13">
                  <c:v>44682</c:v>
                </c:pt>
                <c:pt idx="14">
                  <c:v>44689</c:v>
                </c:pt>
                <c:pt idx="15">
                  <c:v>44696</c:v>
                </c:pt>
                <c:pt idx="16">
                  <c:v>44703</c:v>
                </c:pt>
                <c:pt idx="17">
                  <c:v>44710</c:v>
                </c:pt>
                <c:pt idx="18">
                  <c:v>44717</c:v>
                </c:pt>
                <c:pt idx="19">
                  <c:v>44724</c:v>
                </c:pt>
                <c:pt idx="20">
                  <c:v>44731</c:v>
                </c:pt>
                <c:pt idx="21">
                  <c:v>44738</c:v>
                </c:pt>
                <c:pt idx="22">
                  <c:v>44745</c:v>
                </c:pt>
                <c:pt idx="23">
                  <c:v>44752</c:v>
                </c:pt>
                <c:pt idx="24">
                  <c:v>44759</c:v>
                </c:pt>
                <c:pt idx="25">
                  <c:v>44766</c:v>
                </c:pt>
                <c:pt idx="26">
                  <c:v>44773</c:v>
                </c:pt>
                <c:pt idx="27">
                  <c:v>44780</c:v>
                </c:pt>
                <c:pt idx="28">
                  <c:v>44787</c:v>
                </c:pt>
                <c:pt idx="29">
                  <c:v>44794</c:v>
                </c:pt>
                <c:pt idx="30">
                  <c:v>44801</c:v>
                </c:pt>
                <c:pt idx="31">
                  <c:v>44808</c:v>
                </c:pt>
                <c:pt idx="32">
                  <c:v>44815</c:v>
                </c:pt>
                <c:pt idx="33">
                  <c:v>44822</c:v>
                </c:pt>
                <c:pt idx="34">
                  <c:v>44829</c:v>
                </c:pt>
                <c:pt idx="35">
                  <c:v>44836</c:v>
                </c:pt>
                <c:pt idx="36">
                  <c:v>44843</c:v>
                </c:pt>
                <c:pt idx="37">
                  <c:v>44850</c:v>
                </c:pt>
                <c:pt idx="38">
                  <c:v>44857</c:v>
                </c:pt>
                <c:pt idx="39">
                  <c:v>44864</c:v>
                </c:pt>
                <c:pt idx="40">
                  <c:v>44871</c:v>
                </c:pt>
                <c:pt idx="41">
                  <c:v>44878</c:v>
                </c:pt>
                <c:pt idx="42">
                  <c:v>44885</c:v>
                </c:pt>
                <c:pt idx="43">
                  <c:v>44892</c:v>
                </c:pt>
                <c:pt idx="44">
                  <c:v>44899</c:v>
                </c:pt>
                <c:pt idx="45">
                  <c:v>44906</c:v>
                </c:pt>
                <c:pt idx="46">
                  <c:v>44913</c:v>
                </c:pt>
                <c:pt idx="47">
                  <c:v>44920</c:v>
                </c:pt>
                <c:pt idx="48">
                  <c:v>44927</c:v>
                </c:pt>
                <c:pt idx="49">
                  <c:v>44934</c:v>
                </c:pt>
                <c:pt idx="50">
                  <c:v>44941</c:v>
                </c:pt>
                <c:pt idx="51">
                  <c:v>44948</c:v>
                </c:pt>
                <c:pt idx="52">
                  <c:v>44955</c:v>
                </c:pt>
                <c:pt idx="53">
                  <c:v>44962</c:v>
                </c:pt>
                <c:pt idx="54">
                  <c:v>44969</c:v>
                </c:pt>
                <c:pt idx="55">
                  <c:v>44976</c:v>
                </c:pt>
                <c:pt idx="56">
                  <c:v>44983</c:v>
                </c:pt>
                <c:pt idx="57">
                  <c:v>44990</c:v>
                </c:pt>
                <c:pt idx="58">
                  <c:v>44997</c:v>
                </c:pt>
                <c:pt idx="59">
                  <c:v>45004</c:v>
                </c:pt>
                <c:pt idx="60">
                  <c:v>45011</c:v>
                </c:pt>
                <c:pt idx="61">
                  <c:v>45018</c:v>
                </c:pt>
                <c:pt idx="62">
                  <c:v>45025</c:v>
                </c:pt>
                <c:pt idx="63">
                  <c:v>45032</c:v>
                </c:pt>
                <c:pt idx="64">
                  <c:v>45039</c:v>
                </c:pt>
                <c:pt idx="65">
                  <c:v>45046</c:v>
                </c:pt>
                <c:pt idx="66">
                  <c:v>45053</c:v>
                </c:pt>
                <c:pt idx="67">
                  <c:v>45060</c:v>
                </c:pt>
                <c:pt idx="68">
                  <c:v>45067</c:v>
                </c:pt>
                <c:pt idx="69">
                  <c:v>45074</c:v>
                </c:pt>
              </c:numCache>
            </c:numRef>
          </c:cat>
          <c:val>
            <c:numRef>
              <c:f>'16.2_Crude_Departure'!$C$4:$BT$4</c:f>
              <c:numCache>
                <c:formatCode>General</c:formatCode>
                <c:ptCount val="70"/>
                <c:pt idx="0">
                  <c:v>0.03</c:v>
                </c:pt>
                <c:pt idx="1">
                  <c:v>0.03</c:v>
                </c:pt>
                <c:pt idx="2">
                  <c:v>0.03</c:v>
                </c:pt>
                <c:pt idx="3">
                  <c:v>0.03</c:v>
                </c:pt>
                <c:pt idx="4">
                  <c:v>0</c:v>
                </c:pt>
                <c:pt idx="5">
                  <c:v>0.04</c:v>
                </c:pt>
                <c:pt idx="6">
                  <c:v>0.09</c:v>
                </c:pt>
                <c:pt idx="7">
                  <c:v>0.18</c:v>
                </c:pt>
                <c:pt idx="8">
                  <c:v>0.31</c:v>
                </c:pt>
                <c:pt idx="9">
                  <c:v>0.38</c:v>
                </c:pt>
                <c:pt idx="10">
                  <c:v>0.56999999999999995</c:v>
                </c:pt>
                <c:pt idx="11">
                  <c:v>0.71</c:v>
                </c:pt>
                <c:pt idx="12">
                  <c:v>0.8</c:v>
                </c:pt>
                <c:pt idx="13">
                  <c:v>0.9</c:v>
                </c:pt>
                <c:pt idx="14">
                  <c:v>0.81</c:v>
                </c:pt>
                <c:pt idx="15">
                  <c:v>0.79</c:v>
                </c:pt>
                <c:pt idx="16">
                  <c:v>0.75</c:v>
                </c:pt>
                <c:pt idx="17">
                  <c:v>0.83</c:v>
                </c:pt>
                <c:pt idx="18">
                  <c:v>0.83</c:v>
                </c:pt>
                <c:pt idx="19">
                  <c:v>0.76</c:v>
                </c:pt>
                <c:pt idx="20">
                  <c:v>0.77</c:v>
                </c:pt>
                <c:pt idx="21">
                  <c:v>0.68</c:v>
                </c:pt>
                <c:pt idx="22">
                  <c:v>0.66</c:v>
                </c:pt>
                <c:pt idx="23">
                  <c:v>0.76</c:v>
                </c:pt>
                <c:pt idx="24">
                  <c:v>0.76</c:v>
                </c:pt>
                <c:pt idx="25">
                  <c:v>0.85</c:v>
                </c:pt>
                <c:pt idx="26">
                  <c:v>0.96</c:v>
                </c:pt>
                <c:pt idx="27">
                  <c:v>0.9</c:v>
                </c:pt>
                <c:pt idx="28">
                  <c:v>0.94</c:v>
                </c:pt>
                <c:pt idx="29">
                  <c:v>0.88</c:v>
                </c:pt>
                <c:pt idx="30">
                  <c:v>0.78</c:v>
                </c:pt>
                <c:pt idx="31">
                  <c:v>0.82</c:v>
                </c:pt>
                <c:pt idx="32">
                  <c:v>0.77</c:v>
                </c:pt>
                <c:pt idx="33">
                  <c:v>0.73</c:v>
                </c:pt>
                <c:pt idx="34">
                  <c:v>0.78</c:v>
                </c:pt>
                <c:pt idx="35">
                  <c:v>0.83</c:v>
                </c:pt>
                <c:pt idx="36">
                  <c:v>0.85</c:v>
                </c:pt>
                <c:pt idx="37">
                  <c:v>0.82</c:v>
                </c:pt>
                <c:pt idx="38">
                  <c:v>0.87</c:v>
                </c:pt>
                <c:pt idx="39">
                  <c:v>0.94</c:v>
                </c:pt>
                <c:pt idx="40">
                  <c:v>1.0900000000000001</c:v>
                </c:pt>
                <c:pt idx="41">
                  <c:v>1.21</c:v>
                </c:pt>
                <c:pt idx="42">
                  <c:v>1.29</c:v>
                </c:pt>
                <c:pt idx="43">
                  <c:v>1.33</c:v>
                </c:pt>
                <c:pt idx="44">
                  <c:v>1.43</c:v>
                </c:pt>
                <c:pt idx="45">
                  <c:v>1.54</c:v>
                </c:pt>
                <c:pt idx="46">
                  <c:v>1.41</c:v>
                </c:pt>
                <c:pt idx="47">
                  <c:v>1.37</c:v>
                </c:pt>
                <c:pt idx="48">
                  <c:v>1.19</c:v>
                </c:pt>
                <c:pt idx="49">
                  <c:v>1.24</c:v>
                </c:pt>
                <c:pt idx="50">
                  <c:v>1.34</c:v>
                </c:pt>
                <c:pt idx="51">
                  <c:v>1.43</c:v>
                </c:pt>
                <c:pt idx="52">
                  <c:v>1.58</c:v>
                </c:pt>
                <c:pt idx="53">
                  <c:v>1.59</c:v>
                </c:pt>
                <c:pt idx="54">
                  <c:v>1.63</c:v>
                </c:pt>
                <c:pt idx="55">
                  <c:v>1.64</c:v>
                </c:pt>
                <c:pt idx="56">
                  <c:v>1.6</c:v>
                </c:pt>
                <c:pt idx="57">
                  <c:v>1.65</c:v>
                </c:pt>
                <c:pt idx="58">
                  <c:v>1.8</c:v>
                </c:pt>
                <c:pt idx="59">
                  <c:v>1.84</c:v>
                </c:pt>
                <c:pt idx="60">
                  <c:v>1.84</c:v>
                </c:pt>
                <c:pt idx="61">
                  <c:v>1.96</c:v>
                </c:pt>
                <c:pt idx="62">
                  <c:v>1.93</c:v>
                </c:pt>
                <c:pt idx="63">
                  <c:v>1.96</c:v>
                </c:pt>
                <c:pt idx="64">
                  <c:v>1.99</c:v>
                </c:pt>
                <c:pt idx="65">
                  <c:v>1.85</c:v>
                </c:pt>
                <c:pt idx="66">
                  <c:v>1.81</c:v>
                </c:pt>
                <c:pt idx="67">
                  <c:v>1.72</c:v>
                </c:pt>
                <c:pt idx="68">
                  <c:v>1.78</c:v>
                </c:pt>
                <c:pt idx="69">
                  <c:v>1.57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6C85-483A-BA58-537B3B5187BD}"/>
            </c:ext>
          </c:extLst>
        </c:ser>
        <c:ser>
          <c:idx val="2"/>
          <c:order val="2"/>
          <c:tx>
            <c:strRef>
              <c:f>'16.2_Crude_Departure'!$A$5</c:f>
              <c:strCache>
                <c:ptCount val="1"/>
                <c:pt idx="0">
                  <c:v>Турция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cat>
            <c:numRef>
              <c:f>'16.2_Crude_Departure'!$C$2:$BT$2</c:f>
              <c:numCache>
                <c:formatCode>mmm\-yy</c:formatCode>
                <c:ptCount val="70"/>
                <c:pt idx="0">
                  <c:v>44591</c:v>
                </c:pt>
                <c:pt idx="1">
                  <c:v>44598</c:v>
                </c:pt>
                <c:pt idx="2">
                  <c:v>44605</c:v>
                </c:pt>
                <c:pt idx="3">
                  <c:v>44612</c:v>
                </c:pt>
                <c:pt idx="4">
                  <c:v>44619</c:v>
                </c:pt>
                <c:pt idx="5">
                  <c:v>44626</c:v>
                </c:pt>
                <c:pt idx="6">
                  <c:v>44633</c:v>
                </c:pt>
                <c:pt idx="7">
                  <c:v>44640</c:v>
                </c:pt>
                <c:pt idx="8">
                  <c:v>44647</c:v>
                </c:pt>
                <c:pt idx="9">
                  <c:v>44654</c:v>
                </c:pt>
                <c:pt idx="10">
                  <c:v>44661</c:v>
                </c:pt>
                <c:pt idx="11">
                  <c:v>44668</c:v>
                </c:pt>
                <c:pt idx="12">
                  <c:v>44675</c:v>
                </c:pt>
                <c:pt idx="13">
                  <c:v>44682</c:v>
                </c:pt>
                <c:pt idx="14">
                  <c:v>44689</c:v>
                </c:pt>
                <c:pt idx="15">
                  <c:v>44696</c:v>
                </c:pt>
                <c:pt idx="16">
                  <c:v>44703</c:v>
                </c:pt>
                <c:pt idx="17">
                  <c:v>44710</c:v>
                </c:pt>
                <c:pt idx="18">
                  <c:v>44717</c:v>
                </c:pt>
                <c:pt idx="19">
                  <c:v>44724</c:v>
                </c:pt>
                <c:pt idx="20">
                  <c:v>44731</c:v>
                </c:pt>
                <c:pt idx="21">
                  <c:v>44738</c:v>
                </c:pt>
                <c:pt idx="22">
                  <c:v>44745</c:v>
                </c:pt>
                <c:pt idx="23">
                  <c:v>44752</c:v>
                </c:pt>
                <c:pt idx="24">
                  <c:v>44759</c:v>
                </c:pt>
                <c:pt idx="25">
                  <c:v>44766</c:v>
                </c:pt>
                <c:pt idx="26">
                  <c:v>44773</c:v>
                </c:pt>
                <c:pt idx="27">
                  <c:v>44780</c:v>
                </c:pt>
                <c:pt idx="28">
                  <c:v>44787</c:v>
                </c:pt>
                <c:pt idx="29">
                  <c:v>44794</c:v>
                </c:pt>
                <c:pt idx="30">
                  <c:v>44801</c:v>
                </c:pt>
                <c:pt idx="31">
                  <c:v>44808</c:v>
                </c:pt>
                <c:pt idx="32">
                  <c:v>44815</c:v>
                </c:pt>
                <c:pt idx="33">
                  <c:v>44822</c:v>
                </c:pt>
                <c:pt idx="34">
                  <c:v>44829</c:v>
                </c:pt>
                <c:pt idx="35">
                  <c:v>44836</c:v>
                </c:pt>
                <c:pt idx="36">
                  <c:v>44843</c:v>
                </c:pt>
                <c:pt idx="37">
                  <c:v>44850</c:v>
                </c:pt>
                <c:pt idx="38">
                  <c:v>44857</c:v>
                </c:pt>
                <c:pt idx="39">
                  <c:v>44864</c:v>
                </c:pt>
                <c:pt idx="40">
                  <c:v>44871</c:v>
                </c:pt>
                <c:pt idx="41">
                  <c:v>44878</c:v>
                </c:pt>
                <c:pt idx="42">
                  <c:v>44885</c:v>
                </c:pt>
                <c:pt idx="43">
                  <c:v>44892</c:v>
                </c:pt>
                <c:pt idx="44">
                  <c:v>44899</c:v>
                </c:pt>
                <c:pt idx="45">
                  <c:v>44906</c:v>
                </c:pt>
                <c:pt idx="46">
                  <c:v>44913</c:v>
                </c:pt>
                <c:pt idx="47">
                  <c:v>44920</c:v>
                </c:pt>
                <c:pt idx="48">
                  <c:v>44927</c:v>
                </c:pt>
                <c:pt idx="49">
                  <c:v>44934</c:v>
                </c:pt>
                <c:pt idx="50">
                  <c:v>44941</c:v>
                </c:pt>
                <c:pt idx="51">
                  <c:v>44948</c:v>
                </c:pt>
                <c:pt idx="52">
                  <c:v>44955</c:v>
                </c:pt>
                <c:pt idx="53">
                  <c:v>44962</c:v>
                </c:pt>
                <c:pt idx="54">
                  <c:v>44969</c:v>
                </c:pt>
                <c:pt idx="55">
                  <c:v>44976</c:v>
                </c:pt>
                <c:pt idx="56">
                  <c:v>44983</c:v>
                </c:pt>
                <c:pt idx="57">
                  <c:v>44990</c:v>
                </c:pt>
                <c:pt idx="58">
                  <c:v>44997</c:v>
                </c:pt>
                <c:pt idx="59">
                  <c:v>45004</c:v>
                </c:pt>
                <c:pt idx="60">
                  <c:v>45011</c:v>
                </c:pt>
                <c:pt idx="61">
                  <c:v>45018</c:v>
                </c:pt>
                <c:pt idx="62">
                  <c:v>45025</c:v>
                </c:pt>
                <c:pt idx="63">
                  <c:v>45032</c:v>
                </c:pt>
                <c:pt idx="64">
                  <c:v>45039</c:v>
                </c:pt>
                <c:pt idx="65">
                  <c:v>45046</c:v>
                </c:pt>
                <c:pt idx="66">
                  <c:v>45053</c:v>
                </c:pt>
                <c:pt idx="67">
                  <c:v>45060</c:v>
                </c:pt>
                <c:pt idx="68">
                  <c:v>45067</c:v>
                </c:pt>
                <c:pt idx="69">
                  <c:v>45074</c:v>
                </c:pt>
              </c:numCache>
            </c:numRef>
          </c:cat>
          <c:val>
            <c:numRef>
              <c:f>'16.2_Crude_Departure'!$C$5:$BT$5</c:f>
              <c:numCache>
                <c:formatCode>General</c:formatCode>
                <c:ptCount val="70"/>
                <c:pt idx="0">
                  <c:v>0.11</c:v>
                </c:pt>
                <c:pt idx="1">
                  <c:v>8.3000000000000004E-2</c:v>
                </c:pt>
                <c:pt idx="2">
                  <c:v>8.3000000000000004E-2</c:v>
                </c:pt>
                <c:pt idx="3">
                  <c:v>0</c:v>
                </c:pt>
                <c:pt idx="4">
                  <c:v>2.5999999999999999E-2</c:v>
                </c:pt>
                <c:pt idx="5">
                  <c:v>5.1999999999999998E-2</c:v>
                </c:pt>
                <c:pt idx="6">
                  <c:v>7.8E-2</c:v>
                </c:pt>
                <c:pt idx="7">
                  <c:v>0.193</c:v>
                </c:pt>
                <c:pt idx="8">
                  <c:v>0.245</c:v>
                </c:pt>
                <c:pt idx="9">
                  <c:v>0.27100000000000002</c:v>
                </c:pt>
                <c:pt idx="10">
                  <c:v>0.245</c:v>
                </c:pt>
                <c:pt idx="11">
                  <c:v>0.23499999999999999</c:v>
                </c:pt>
                <c:pt idx="12">
                  <c:v>0.183</c:v>
                </c:pt>
                <c:pt idx="13">
                  <c:v>0.23499999999999999</c:v>
                </c:pt>
                <c:pt idx="14">
                  <c:v>0.26100000000000001</c:v>
                </c:pt>
                <c:pt idx="15">
                  <c:v>0.20300000000000001</c:v>
                </c:pt>
                <c:pt idx="16">
                  <c:v>0.20300000000000001</c:v>
                </c:pt>
                <c:pt idx="17">
                  <c:v>0.125</c:v>
                </c:pt>
                <c:pt idx="18">
                  <c:v>0.151</c:v>
                </c:pt>
                <c:pt idx="19">
                  <c:v>0.16700000000000001</c:v>
                </c:pt>
                <c:pt idx="20">
                  <c:v>0.25600000000000001</c:v>
                </c:pt>
                <c:pt idx="21">
                  <c:v>0.25600000000000001</c:v>
                </c:pt>
                <c:pt idx="22">
                  <c:v>0.25600000000000001</c:v>
                </c:pt>
                <c:pt idx="23">
                  <c:v>0.28699999999999998</c:v>
                </c:pt>
                <c:pt idx="24">
                  <c:v>0.19800000000000001</c:v>
                </c:pt>
                <c:pt idx="25">
                  <c:v>0.19800000000000001</c:v>
                </c:pt>
                <c:pt idx="26">
                  <c:v>0.193</c:v>
                </c:pt>
                <c:pt idx="27">
                  <c:v>0.224</c:v>
                </c:pt>
                <c:pt idx="28">
                  <c:v>0.25</c:v>
                </c:pt>
                <c:pt idx="29">
                  <c:v>0.313</c:v>
                </c:pt>
                <c:pt idx="30">
                  <c:v>0.34399999999999997</c:v>
                </c:pt>
                <c:pt idx="31">
                  <c:v>0.32300000000000001</c:v>
                </c:pt>
                <c:pt idx="32">
                  <c:v>0.36</c:v>
                </c:pt>
                <c:pt idx="33">
                  <c:v>0.29699999999999999</c:v>
                </c:pt>
                <c:pt idx="34">
                  <c:v>0.29699999999999999</c:v>
                </c:pt>
                <c:pt idx="35">
                  <c:v>0.32900000000000001</c:v>
                </c:pt>
                <c:pt idx="36">
                  <c:v>0.29199999999999998</c:v>
                </c:pt>
                <c:pt idx="37">
                  <c:v>0.40699999999999997</c:v>
                </c:pt>
                <c:pt idx="38">
                  <c:v>0.42799999999999999</c:v>
                </c:pt>
                <c:pt idx="39">
                  <c:v>0.38100000000000001</c:v>
                </c:pt>
                <c:pt idx="40">
                  <c:v>0.39100000000000001</c:v>
                </c:pt>
                <c:pt idx="41">
                  <c:v>0.27600000000000002</c:v>
                </c:pt>
                <c:pt idx="42">
                  <c:v>0.25600000000000001</c:v>
                </c:pt>
                <c:pt idx="43">
                  <c:v>0.214</c:v>
                </c:pt>
                <c:pt idx="44">
                  <c:v>0.214</c:v>
                </c:pt>
                <c:pt idx="45">
                  <c:v>0.188</c:v>
                </c:pt>
                <c:pt idx="46">
                  <c:v>0.11</c:v>
                </c:pt>
                <c:pt idx="47">
                  <c:v>8.3000000000000004E-2</c:v>
                </c:pt>
                <c:pt idx="48">
                  <c:v>2.1000000000000001E-2</c:v>
                </c:pt>
                <c:pt idx="49">
                  <c:v>4.7E-2</c:v>
                </c:pt>
                <c:pt idx="50">
                  <c:v>0.13600000000000001</c:v>
                </c:pt>
                <c:pt idx="51">
                  <c:v>0.13600000000000001</c:v>
                </c:pt>
                <c:pt idx="52">
                  <c:v>0.20899999999999999</c:v>
                </c:pt>
                <c:pt idx="53">
                  <c:v>0.23499999999999999</c:v>
                </c:pt>
                <c:pt idx="54">
                  <c:v>0.17199999999999999</c:v>
                </c:pt>
                <c:pt idx="55">
                  <c:v>0.214</c:v>
                </c:pt>
                <c:pt idx="56">
                  <c:v>0.16700000000000001</c:v>
                </c:pt>
                <c:pt idx="57">
                  <c:v>0.115</c:v>
                </c:pt>
                <c:pt idx="58">
                  <c:v>0.115</c:v>
                </c:pt>
                <c:pt idx="59">
                  <c:v>7.8E-2</c:v>
                </c:pt>
                <c:pt idx="60">
                  <c:v>0.13600000000000001</c:v>
                </c:pt>
                <c:pt idx="61">
                  <c:v>0.16200000000000001</c:v>
                </c:pt>
                <c:pt idx="62">
                  <c:v>0.16200000000000001</c:v>
                </c:pt>
                <c:pt idx="63">
                  <c:v>0.16200000000000001</c:v>
                </c:pt>
                <c:pt idx="64">
                  <c:v>0.104</c:v>
                </c:pt>
                <c:pt idx="65">
                  <c:v>0.14099999999999999</c:v>
                </c:pt>
                <c:pt idx="66">
                  <c:v>0.17699999999999999</c:v>
                </c:pt>
                <c:pt idx="67">
                  <c:v>0.20300000000000001</c:v>
                </c:pt>
                <c:pt idx="68">
                  <c:v>0.22900000000000001</c:v>
                </c:pt>
                <c:pt idx="69">
                  <c:v>0.24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6C85-483A-BA58-537B3B5187BD}"/>
            </c:ext>
          </c:extLst>
        </c:ser>
        <c:ser>
          <c:idx val="3"/>
          <c:order val="3"/>
          <c:tx>
            <c:strRef>
              <c:f>'16.2_Crude_Departure'!$A$6</c:f>
              <c:strCache>
                <c:ptCount val="1"/>
                <c:pt idx="0">
                  <c:v>ЕС</c:v>
                </c:pt>
              </c:strCache>
            </c:strRef>
          </c:tx>
          <c:spPr>
            <a:solidFill>
              <a:srgbClr val="2020FA"/>
            </a:solidFill>
            <a:ln w="3175">
              <a:solidFill>
                <a:sysClr val="window" lastClr="FFFFFF"/>
              </a:solidFill>
            </a:ln>
          </c:spPr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6C85-483A-BA58-537B3B5187BD}"/>
              </c:ext>
            </c:extLst>
          </c:dPt>
          <c:dPt>
            <c:idx val="11"/>
            <c:bubble3D val="0"/>
            <c:spPr>
              <a:solidFill>
                <a:srgbClr val="2020FA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E70C-4941-9BF8-374AB028974E}"/>
              </c:ext>
            </c:extLst>
          </c:dPt>
          <c:cat>
            <c:numRef>
              <c:f>'16.2_Crude_Departure'!$C$2:$BT$2</c:f>
              <c:numCache>
                <c:formatCode>mmm\-yy</c:formatCode>
                <c:ptCount val="70"/>
                <c:pt idx="0">
                  <c:v>44591</c:v>
                </c:pt>
                <c:pt idx="1">
                  <c:v>44598</c:v>
                </c:pt>
                <c:pt idx="2">
                  <c:v>44605</c:v>
                </c:pt>
                <c:pt idx="3">
                  <c:v>44612</c:v>
                </c:pt>
                <c:pt idx="4">
                  <c:v>44619</c:v>
                </c:pt>
                <c:pt idx="5">
                  <c:v>44626</c:v>
                </c:pt>
                <c:pt idx="6">
                  <c:v>44633</c:v>
                </c:pt>
                <c:pt idx="7">
                  <c:v>44640</c:v>
                </c:pt>
                <c:pt idx="8">
                  <c:v>44647</c:v>
                </c:pt>
                <c:pt idx="9">
                  <c:v>44654</c:v>
                </c:pt>
                <c:pt idx="10">
                  <c:v>44661</c:v>
                </c:pt>
                <c:pt idx="11">
                  <c:v>44668</c:v>
                </c:pt>
                <c:pt idx="12">
                  <c:v>44675</c:v>
                </c:pt>
                <c:pt idx="13">
                  <c:v>44682</c:v>
                </c:pt>
                <c:pt idx="14">
                  <c:v>44689</c:v>
                </c:pt>
                <c:pt idx="15">
                  <c:v>44696</c:v>
                </c:pt>
                <c:pt idx="16">
                  <c:v>44703</c:v>
                </c:pt>
                <c:pt idx="17">
                  <c:v>44710</c:v>
                </c:pt>
                <c:pt idx="18">
                  <c:v>44717</c:v>
                </c:pt>
                <c:pt idx="19">
                  <c:v>44724</c:v>
                </c:pt>
                <c:pt idx="20">
                  <c:v>44731</c:v>
                </c:pt>
                <c:pt idx="21">
                  <c:v>44738</c:v>
                </c:pt>
                <c:pt idx="22">
                  <c:v>44745</c:v>
                </c:pt>
                <c:pt idx="23">
                  <c:v>44752</c:v>
                </c:pt>
                <c:pt idx="24">
                  <c:v>44759</c:v>
                </c:pt>
                <c:pt idx="25">
                  <c:v>44766</c:v>
                </c:pt>
                <c:pt idx="26">
                  <c:v>44773</c:v>
                </c:pt>
                <c:pt idx="27">
                  <c:v>44780</c:v>
                </c:pt>
                <c:pt idx="28">
                  <c:v>44787</c:v>
                </c:pt>
                <c:pt idx="29">
                  <c:v>44794</c:v>
                </c:pt>
                <c:pt idx="30">
                  <c:v>44801</c:v>
                </c:pt>
                <c:pt idx="31">
                  <c:v>44808</c:v>
                </c:pt>
                <c:pt idx="32">
                  <c:v>44815</c:v>
                </c:pt>
                <c:pt idx="33">
                  <c:v>44822</c:v>
                </c:pt>
                <c:pt idx="34">
                  <c:v>44829</c:v>
                </c:pt>
                <c:pt idx="35">
                  <c:v>44836</c:v>
                </c:pt>
                <c:pt idx="36">
                  <c:v>44843</c:v>
                </c:pt>
                <c:pt idx="37">
                  <c:v>44850</c:v>
                </c:pt>
                <c:pt idx="38">
                  <c:v>44857</c:v>
                </c:pt>
                <c:pt idx="39">
                  <c:v>44864</c:v>
                </c:pt>
                <c:pt idx="40">
                  <c:v>44871</c:v>
                </c:pt>
                <c:pt idx="41">
                  <c:v>44878</c:v>
                </c:pt>
                <c:pt idx="42">
                  <c:v>44885</c:v>
                </c:pt>
                <c:pt idx="43">
                  <c:v>44892</c:v>
                </c:pt>
                <c:pt idx="44">
                  <c:v>44899</c:v>
                </c:pt>
                <c:pt idx="45">
                  <c:v>44906</c:v>
                </c:pt>
                <c:pt idx="46">
                  <c:v>44913</c:v>
                </c:pt>
                <c:pt idx="47">
                  <c:v>44920</c:v>
                </c:pt>
                <c:pt idx="48">
                  <c:v>44927</c:v>
                </c:pt>
                <c:pt idx="49">
                  <c:v>44934</c:v>
                </c:pt>
                <c:pt idx="50">
                  <c:v>44941</c:v>
                </c:pt>
                <c:pt idx="51">
                  <c:v>44948</c:v>
                </c:pt>
                <c:pt idx="52">
                  <c:v>44955</c:v>
                </c:pt>
                <c:pt idx="53">
                  <c:v>44962</c:v>
                </c:pt>
                <c:pt idx="54">
                  <c:v>44969</c:v>
                </c:pt>
                <c:pt idx="55">
                  <c:v>44976</c:v>
                </c:pt>
                <c:pt idx="56">
                  <c:v>44983</c:v>
                </c:pt>
                <c:pt idx="57">
                  <c:v>44990</c:v>
                </c:pt>
                <c:pt idx="58">
                  <c:v>44997</c:v>
                </c:pt>
                <c:pt idx="59">
                  <c:v>45004</c:v>
                </c:pt>
                <c:pt idx="60">
                  <c:v>45011</c:v>
                </c:pt>
                <c:pt idx="61">
                  <c:v>45018</c:v>
                </c:pt>
                <c:pt idx="62">
                  <c:v>45025</c:v>
                </c:pt>
                <c:pt idx="63">
                  <c:v>45032</c:v>
                </c:pt>
                <c:pt idx="64">
                  <c:v>45039</c:v>
                </c:pt>
                <c:pt idx="65">
                  <c:v>45046</c:v>
                </c:pt>
                <c:pt idx="66">
                  <c:v>45053</c:v>
                </c:pt>
                <c:pt idx="67">
                  <c:v>45060</c:v>
                </c:pt>
                <c:pt idx="68">
                  <c:v>45067</c:v>
                </c:pt>
                <c:pt idx="69">
                  <c:v>45074</c:v>
                </c:pt>
              </c:numCache>
            </c:numRef>
          </c:cat>
          <c:val>
            <c:numRef>
              <c:f>'16.2_Crude_Departure'!$C$6:$BT$6</c:f>
              <c:numCache>
                <c:formatCode>General</c:formatCode>
                <c:ptCount val="70"/>
                <c:pt idx="0">
                  <c:v>1.4569999999999999</c:v>
                </c:pt>
                <c:pt idx="1">
                  <c:v>1.506</c:v>
                </c:pt>
                <c:pt idx="2">
                  <c:v>1.4840000000000002</c:v>
                </c:pt>
                <c:pt idx="3">
                  <c:v>1.496</c:v>
                </c:pt>
                <c:pt idx="4">
                  <c:v>1.5230000000000001</c:v>
                </c:pt>
                <c:pt idx="5">
                  <c:v>1.637</c:v>
                </c:pt>
                <c:pt idx="6">
                  <c:v>1.6330000000000002</c:v>
                </c:pt>
                <c:pt idx="7">
                  <c:v>1.4689999999999999</c:v>
                </c:pt>
                <c:pt idx="8">
                  <c:v>1.264</c:v>
                </c:pt>
                <c:pt idx="9">
                  <c:v>1.071</c:v>
                </c:pt>
                <c:pt idx="10">
                  <c:v>0.89900000000000002</c:v>
                </c:pt>
                <c:pt idx="11">
                  <c:v>0.98000000000000009</c:v>
                </c:pt>
                <c:pt idx="12">
                  <c:v>1.1820000000000004</c:v>
                </c:pt>
                <c:pt idx="13">
                  <c:v>1.1080000000000001</c:v>
                </c:pt>
                <c:pt idx="14">
                  <c:v>1.1180000000000001</c:v>
                </c:pt>
                <c:pt idx="15">
                  <c:v>1.1560000000000001</c:v>
                </c:pt>
                <c:pt idx="16">
                  <c:v>1.1380000000000001</c:v>
                </c:pt>
                <c:pt idx="17">
                  <c:v>1.129</c:v>
                </c:pt>
                <c:pt idx="18">
                  <c:v>1.2229999999999999</c:v>
                </c:pt>
                <c:pt idx="19">
                  <c:v>1.2629999999999999</c:v>
                </c:pt>
                <c:pt idx="20">
                  <c:v>1.2180000000000002</c:v>
                </c:pt>
                <c:pt idx="21">
                  <c:v>1.117</c:v>
                </c:pt>
                <c:pt idx="22">
                  <c:v>1.0490000000000002</c:v>
                </c:pt>
                <c:pt idx="23">
                  <c:v>1.0210000000000001</c:v>
                </c:pt>
                <c:pt idx="24">
                  <c:v>0.97500000000000009</c:v>
                </c:pt>
                <c:pt idx="25">
                  <c:v>0.94800000000000006</c:v>
                </c:pt>
                <c:pt idx="26">
                  <c:v>0.89300000000000002</c:v>
                </c:pt>
                <c:pt idx="27">
                  <c:v>0.82500000000000007</c:v>
                </c:pt>
                <c:pt idx="28">
                  <c:v>0.85199999999999998</c:v>
                </c:pt>
                <c:pt idx="29">
                  <c:v>0.95100000000000018</c:v>
                </c:pt>
                <c:pt idx="30">
                  <c:v>0.96900000000000019</c:v>
                </c:pt>
                <c:pt idx="31">
                  <c:v>1.008</c:v>
                </c:pt>
                <c:pt idx="32">
                  <c:v>0.95900000000000019</c:v>
                </c:pt>
                <c:pt idx="33">
                  <c:v>0.81</c:v>
                </c:pt>
                <c:pt idx="34">
                  <c:v>0.754</c:v>
                </c:pt>
                <c:pt idx="35">
                  <c:v>0.64800000000000002</c:v>
                </c:pt>
                <c:pt idx="36">
                  <c:v>0.59299999999999997</c:v>
                </c:pt>
                <c:pt idx="37">
                  <c:v>0.69100000000000006</c:v>
                </c:pt>
                <c:pt idx="38">
                  <c:v>0.77500000000000002</c:v>
                </c:pt>
                <c:pt idx="39">
                  <c:v>0.76200000000000001</c:v>
                </c:pt>
                <c:pt idx="40">
                  <c:v>0.79200000000000004</c:v>
                </c:pt>
                <c:pt idx="41">
                  <c:v>0.71800000000000008</c:v>
                </c:pt>
                <c:pt idx="42">
                  <c:v>0.53799999999999992</c:v>
                </c:pt>
                <c:pt idx="43">
                  <c:v>0.41799999999999998</c:v>
                </c:pt>
                <c:pt idx="44">
                  <c:v>0.28400000000000003</c:v>
                </c:pt>
                <c:pt idx="45">
                  <c:v>0.19600000000000001</c:v>
                </c:pt>
                <c:pt idx="46">
                  <c:v>0.14599999999999999</c:v>
                </c:pt>
                <c:pt idx="47">
                  <c:v>0.16700000000000001</c:v>
                </c:pt>
                <c:pt idx="48">
                  <c:v>0.16700000000000001</c:v>
                </c:pt>
                <c:pt idx="49">
                  <c:v>0.14599999999999999</c:v>
                </c:pt>
                <c:pt idx="50">
                  <c:v>0.16700000000000001</c:v>
                </c:pt>
                <c:pt idx="51">
                  <c:v>0.14599999999999999</c:v>
                </c:pt>
                <c:pt idx="52">
                  <c:v>0.14599999999999999</c:v>
                </c:pt>
                <c:pt idx="53">
                  <c:v>0.125</c:v>
                </c:pt>
                <c:pt idx="54">
                  <c:v>0.125</c:v>
                </c:pt>
                <c:pt idx="55">
                  <c:v>0.104</c:v>
                </c:pt>
                <c:pt idx="56">
                  <c:v>8.3000000000000004E-2</c:v>
                </c:pt>
                <c:pt idx="57">
                  <c:v>8.3000000000000004E-2</c:v>
                </c:pt>
                <c:pt idx="58">
                  <c:v>6.3E-2</c:v>
                </c:pt>
                <c:pt idx="59">
                  <c:v>6.3E-2</c:v>
                </c:pt>
                <c:pt idx="60">
                  <c:v>8.3000000000000004E-2</c:v>
                </c:pt>
                <c:pt idx="61">
                  <c:v>0.104</c:v>
                </c:pt>
                <c:pt idx="62">
                  <c:v>8.3000000000000004E-2</c:v>
                </c:pt>
                <c:pt idx="63">
                  <c:v>8.3000000000000004E-2</c:v>
                </c:pt>
                <c:pt idx="64">
                  <c:v>6.3E-2</c:v>
                </c:pt>
                <c:pt idx="65">
                  <c:v>8.3000000000000004E-2</c:v>
                </c:pt>
                <c:pt idx="66">
                  <c:v>8.3000000000000004E-2</c:v>
                </c:pt>
                <c:pt idx="67">
                  <c:v>8.3000000000000004E-2</c:v>
                </c:pt>
                <c:pt idx="68">
                  <c:v>6.3E-2</c:v>
                </c:pt>
                <c:pt idx="69">
                  <c:v>6.3E-2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8-6C85-483A-BA58-537B3B5187BD}"/>
            </c:ext>
          </c:extLst>
        </c:ser>
        <c:ser>
          <c:idx val="4"/>
          <c:order val="4"/>
          <c:tx>
            <c:strRef>
              <c:f>'16.2_Crude_Departure'!$A$7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C3B0EF"/>
            </a:solidFill>
            <a:ln w="3175">
              <a:solidFill>
                <a:sysClr val="window" lastClr="FFFFFF"/>
              </a:solidFill>
            </a:ln>
          </c:spPr>
          <c:cat>
            <c:numRef>
              <c:f>'16.2_Crude_Departure'!$C$2:$BT$2</c:f>
              <c:numCache>
                <c:formatCode>mmm\-yy</c:formatCode>
                <c:ptCount val="70"/>
                <c:pt idx="0">
                  <c:v>44591</c:v>
                </c:pt>
                <c:pt idx="1">
                  <c:v>44598</c:v>
                </c:pt>
                <c:pt idx="2">
                  <c:v>44605</c:v>
                </c:pt>
                <c:pt idx="3">
                  <c:v>44612</c:v>
                </c:pt>
                <c:pt idx="4">
                  <c:v>44619</c:v>
                </c:pt>
                <c:pt idx="5">
                  <c:v>44626</c:v>
                </c:pt>
                <c:pt idx="6">
                  <c:v>44633</c:v>
                </c:pt>
                <c:pt idx="7">
                  <c:v>44640</c:v>
                </c:pt>
                <c:pt idx="8">
                  <c:v>44647</c:v>
                </c:pt>
                <c:pt idx="9">
                  <c:v>44654</c:v>
                </c:pt>
                <c:pt idx="10">
                  <c:v>44661</c:v>
                </c:pt>
                <c:pt idx="11">
                  <c:v>44668</c:v>
                </c:pt>
                <c:pt idx="12">
                  <c:v>44675</c:v>
                </c:pt>
                <c:pt idx="13">
                  <c:v>44682</c:v>
                </c:pt>
                <c:pt idx="14">
                  <c:v>44689</c:v>
                </c:pt>
                <c:pt idx="15">
                  <c:v>44696</c:v>
                </c:pt>
                <c:pt idx="16">
                  <c:v>44703</c:v>
                </c:pt>
                <c:pt idx="17">
                  <c:v>44710</c:v>
                </c:pt>
                <c:pt idx="18">
                  <c:v>44717</c:v>
                </c:pt>
                <c:pt idx="19">
                  <c:v>44724</c:v>
                </c:pt>
                <c:pt idx="20">
                  <c:v>44731</c:v>
                </c:pt>
                <c:pt idx="21">
                  <c:v>44738</c:v>
                </c:pt>
                <c:pt idx="22">
                  <c:v>44745</c:v>
                </c:pt>
                <c:pt idx="23">
                  <c:v>44752</c:v>
                </c:pt>
                <c:pt idx="24">
                  <c:v>44759</c:v>
                </c:pt>
                <c:pt idx="25">
                  <c:v>44766</c:v>
                </c:pt>
                <c:pt idx="26">
                  <c:v>44773</c:v>
                </c:pt>
                <c:pt idx="27">
                  <c:v>44780</c:v>
                </c:pt>
                <c:pt idx="28">
                  <c:v>44787</c:v>
                </c:pt>
                <c:pt idx="29">
                  <c:v>44794</c:v>
                </c:pt>
                <c:pt idx="30">
                  <c:v>44801</c:v>
                </c:pt>
                <c:pt idx="31">
                  <c:v>44808</c:v>
                </c:pt>
                <c:pt idx="32">
                  <c:v>44815</c:v>
                </c:pt>
                <c:pt idx="33">
                  <c:v>44822</c:v>
                </c:pt>
                <c:pt idx="34">
                  <c:v>44829</c:v>
                </c:pt>
                <c:pt idx="35">
                  <c:v>44836</c:v>
                </c:pt>
                <c:pt idx="36">
                  <c:v>44843</c:v>
                </c:pt>
                <c:pt idx="37">
                  <c:v>44850</c:v>
                </c:pt>
                <c:pt idx="38">
                  <c:v>44857</c:v>
                </c:pt>
                <c:pt idx="39">
                  <c:v>44864</c:v>
                </c:pt>
                <c:pt idx="40">
                  <c:v>44871</c:v>
                </c:pt>
                <c:pt idx="41">
                  <c:v>44878</c:v>
                </c:pt>
                <c:pt idx="42">
                  <c:v>44885</c:v>
                </c:pt>
                <c:pt idx="43">
                  <c:v>44892</c:v>
                </c:pt>
                <c:pt idx="44">
                  <c:v>44899</c:v>
                </c:pt>
                <c:pt idx="45">
                  <c:v>44906</c:v>
                </c:pt>
                <c:pt idx="46">
                  <c:v>44913</c:v>
                </c:pt>
                <c:pt idx="47">
                  <c:v>44920</c:v>
                </c:pt>
                <c:pt idx="48">
                  <c:v>44927</c:v>
                </c:pt>
                <c:pt idx="49">
                  <c:v>44934</c:v>
                </c:pt>
                <c:pt idx="50">
                  <c:v>44941</c:v>
                </c:pt>
                <c:pt idx="51">
                  <c:v>44948</c:v>
                </c:pt>
                <c:pt idx="52">
                  <c:v>44955</c:v>
                </c:pt>
                <c:pt idx="53">
                  <c:v>44962</c:v>
                </c:pt>
                <c:pt idx="54">
                  <c:v>44969</c:v>
                </c:pt>
                <c:pt idx="55">
                  <c:v>44976</c:v>
                </c:pt>
                <c:pt idx="56">
                  <c:v>44983</c:v>
                </c:pt>
                <c:pt idx="57">
                  <c:v>44990</c:v>
                </c:pt>
                <c:pt idx="58">
                  <c:v>44997</c:v>
                </c:pt>
                <c:pt idx="59">
                  <c:v>45004</c:v>
                </c:pt>
                <c:pt idx="60">
                  <c:v>45011</c:v>
                </c:pt>
                <c:pt idx="61">
                  <c:v>45018</c:v>
                </c:pt>
                <c:pt idx="62">
                  <c:v>45025</c:v>
                </c:pt>
                <c:pt idx="63">
                  <c:v>45032</c:v>
                </c:pt>
                <c:pt idx="64">
                  <c:v>45039</c:v>
                </c:pt>
                <c:pt idx="65">
                  <c:v>45046</c:v>
                </c:pt>
                <c:pt idx="66">
                  <c:v>45053</c:v>
                </c:pt>
                <c:pt idx="67">
                  <c:v>45060</c:v>
                </c:pt>
                <c:pt idx="68">
                  <c:v>45067</c:v>
                </c:pt>
                <c:pt idx="69">
                  <c:v>45074</c:v>
                </c:pt>
              </c:numCache>
            </c:numRef>
          </c:cat>
          <c:val>
            <c:numRef>
              <c:f>'16.2_Crude_Departure'!$C$7:$BT$7</c:f>
              <c:numCache>
                <c:formatCode>General</c:formatCode>
                <c:ptCount val="70"/>
                <c:pt idx="0">
                  <c:v>0.51300000000000012</c:v>
                </c:pt>
                <c:pt idx="1">
                  <c:v>0.71100000000000008</c:v>
                </c:pt>
                <c:pt idx="2">
                  <c:v>0.69300000000000028</c:v>
                </c:pt>
                <c:pt idx="3">
                  <c:v>0.66100000000000048</c:v>
                </c:pt>
                <c:pt idx="4">
                  <c:v>0.76800000000000024</c:v>
                </c:pt>
                <c:pt idx="5">
                  <c:v>0.48000000000000043</c:v>
                </c:pt>
                <c:pt idx="6">
                  <c:v>0.38900000000000046</c:v>
                </c:pt>
                <c:pt idx="7">
                  <c:v>0.39799999999999969</c:v>
                </c:pt>
                <c:pt idx="8">
                  <c:v>0.33099999999999974</c:v>
                </c:pt>
                <c:pt idx="9">
                  <c:v>0.28800000000000003</c:v>
                </c:pt>
                <c:pt idx="10">
                  <c:v>0.46600000000000019</c:v>
                </c:pt>
                <c:pt idx="11">
                  <c:v>0.32500000000000007</c:v>
                </c:pt>
                <c:pt idx="12">
                  <c:v>0.37499999999999956</c:v>
                </c:pt>
                <c:pt idx="13">
                  <c:v>0.45700000000000029</c:v>
                </c:pt>
                <c:pt idx="14">
                  <c:v>0.23099999999999921</c:v>
                </c:pt>
                <c:pt idx="15">
                  <c:v>0.2009999999999994</c:v>
                </c:pt>
                <c:pt idx="16">
                  <c:v>4.8999999999999488E-2</c:v>
                </c:pt>
                <c:pt idx="17">
                  <c:v>5.5999999999999606E-2</c:v>
                </c:pt>
                <c:pt idx="18">
                  <c:v>2.5999999999999579E-2</c:v>
                </c:pt>
                <c:pt idx="19">
                  <c:v>4.0000000000000036E-2</c:v>
                </c:pt>
                <c:pt idx="20">
                  <c:v>0.11599999999999921</c:v>
                </c:pt>
                <c:pt idx="21">
                  <c:v>0.21699999999999942</c:v>
                </c:pt>
                <c:pt idx="22">
                  <c:v>0.28500000000000014</c:v>
                </c:pt>
                <c:pt idx="23">
                  <c:v>0.17200000000000015</c:v>
                </c:pt>
                <c:pt idx="24">
                  <c:v>0.23699999999999943</c:v>
                </c:pt>
                <c:pt idx="25">
                  <c:v>0.14399999999999957</c:v>
                </c:pt>
                <c:pt idx="26">
                  <c:v>0.12399999999999989</c:v>
                </c:pt>
                <c:pt idx="27">
                  <c:v>0.17100000000000015</c:v>
                </c:pt>
                <c:pt idx="28">
                  <c:v>2.7999999999999914E-2</c:v>
                </c:pt>
                <c:pt idx="29">
                  <c:v>3.5999999999999699E-2</c:v>
                </c:pt>
                <c:pt idx="30">
                  <c:v>6.9999999999994511E-3</c:v>
                </c:pt>
                <c:pt idx="31">
                  <c:v>4.8999999999999932E-2</c:v>
                </c:pt>
                <c:pt idx="32">
                  <c:v>0.1110000000000001</c:v>
                </c:pt>
                <c:pt idx="33">
                  <c:v>0.12300000000000022</c:v>
                </c:pt>
                <c:pt idx="34">
                  <c:v>0.16899999999999982</c:v>
                </c:pt>
                <c:pt idx="35">
                  <c:v>0.12299999999999967</c:v>
                </c:pt>
                <c:pt idx="36">
                  <c:v>7.4999999999999956E-2</c:v>
                </c:pt>
                <c:pt idx="37">
                  <c:v>7.9999999999999405E-2</c:v>
                </c:pt>
                <c:pt idx="38">
                  <c:v>0.13000000000000023</c:v>
                </c:pt>
                <c:pt idx="39">
                  <c:v>2.9999999999999583E-2</c:v>
                </c:pt>
                <c:pt idx="40">
                  <c:v>2.9999999999999805E-2</c:v>
                </c:pt>
                <c:pt idx="41">
                  <c:v>2.9999999999999916E-2</c:v>
                </c:pt>
                <c:pt idx="42">
                  <c:v>2.9999999999999916E-2</c:v>
                </c:pt>
                <c:pt idx="43">
                  <c:v>2.9999999999999971E-2</c:v>
                </c:pt>
                <c:pt idx="44">
                  <c:v>2.9999999999999583E-2</c:v>
                </c:pt>
                <c:pt idx="45">
                  <c:v>0</c:v>
                </c:pt>
                <c:pt idx="46">
                  <c:v>3.0000000000000054E-2</c:v>
                </c:pt>
                <c:pt idx="47">
                  <c:v>0</c:v>
                </c:pt>
                <c:pt idx="48">
                  <c:v>0</c:v>
                </c:pt>
                <c:pt idx="49">
                  <c:v>3.0531133177191805E-16</c:v>
                </c:pt>
                <c:pt idx="50">
                  <c:v>0</c:v>
                </c:pt>
                <c:pt idx="51">
                  <c:v>2.4980018054066022E-16</c:v>
                </c:pt>
                <c:pt idx="52">
                  <c:v>2.2204460492503131E-16</c:v>
                </c:pt>
                <c:pt idx="53">
                  <c:v>-1.1102230246251565E-16</c:v>
                </c:pt>
                <c:pt idx="54">
                  <c:v>0</c:v>
                </c:pt>
                <c:pt idx="55">
                  <c:v>0</c:v>
                </c:pt>
                <c:pt idx="56">
                  <c:v>5.9999999999999817E-2</c:v>
                </c:pt>
                <c:pt idx="57">
                  <c:v>9.9999999999999825E-2</c:v>
                </c:pt>
                <c:pt idx="58">
                  <c:v>0.11999999999999938</c:v>
                </c:pt>
                <c:pt idx="59">
                  <c:v>0.13999999999999946</c:v>
                </c:pt>
                <c:pt idx="60">
                  <c:v>0.18999999999999956</c:v>
                </c:pt>
                <c:pt idx="61">
                  <c:v>0.16999999999999993</c:v>
                </c:pt>
                <c:pt idx="62">
                  <c:v>0.15000000000000024</c:v>
                </c:pt>
                <c:pt idx="63">
                  <c:v>0.15999999999999981</c:v>
                </c:pt>
                <c:pt idx="64">
                  <c:v>9.99999999999997E-2</c:v>
                </c:pt>
                <c:pt idx="65">
                  <c:v>0.21000000000000013</c:v>
                </c:pt>
                <c:pt idx="66">
                  <c:v>0.30999999999999983</c:v>
                </c:pt>
                <c:pt idx="67">
                  <c:v>0.54000000000000026</c:v>
                </c:pt>
                <c:pt idx="68">
                  <c:v>0.5900000000000003</c:v>
                </c:pt>
                <c:pt idx="69">
                  <c:v>0.75000000000000022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E70C-4941-9BF8-374AB02897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2583528"/>
        <c:axId val="272580784"/>
      </c:areaChart>
      <c:dateAx>
        <c:axId val="27258352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мбд, 4-НСС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2580784"/>
        <c:crosses val="autoZero"/>
        <c:auto val="1"/>
        <c:lblOffset val="0"/>
        <c:baseTimeUnit val="days"/>
      </c:dateAx>
      <c:valAx>
        <c:axId val="272580784"/>
        <c:scaling>
          <c:orientation val="minMax"/>
          <c:max val="4.4000000000000004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2583528"/>
        <c:crosses val="autoZero"/>
        <c:crossBetween val="midCat"/>
        <c:majorUnit val="1"/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724509981311753"/>
          <c:h val="8.69509803921568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8288628472222219E-2"/>
          <c:y val="2.557507727346673E-2"/>
          <c:w val="0.86101605902777778"/>
          <c:h val="0.73226919934640533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'20.1_Oil_Shipments'!$A$5</c:f>
              <c:strCache>
                <c:ptCount val="1"/>
                <c:pt idx="0">
                  <c:v>Северная Европа</c:v>
                </c:pt>
              </c:strCache>
            </c:strRef>
          </c:tx>
          <c:spPr>
            <a:solidFill>
              <a:srgbClr val="2020FA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C85-483A-BA58-537B3B5187BD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85-483A-BA58-537B3B5187BD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C85-483A-BA58-537B3B5187BD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C85-483A-BA58-537B3B5187BD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C85-483A-BA58-537B3B5187BD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C85-483A-BA58-537B3B5187B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C85-483A-BA58-537B3B5187B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C85-483A-BA58-537B3B5187BD}"/>
              </c:ext>
            </c:extLst>
          </c:dPt>
          <c:dPt>
            <c:idx val="11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C85-483A-BA58-537B3B5187BD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C85-483A-BA58-537B3B5187BD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C85-483A-BA58-537B3B5187BD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C85-483A-BA58-537B3B5187BD}"/>
              </c:ext>
            </c:extLst>
          </c:dPt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1960-4B58-8051-F8914341EF0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C85-483A-BA58-537B3B5187B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'20.1_Oil_Shipments'!$C$2:$J$3</c:f>
              <c:multiLvlStrCache>
                <c:ptCount val="8"/>
                <c:lvl>
                  <c:pt idx="0">
                    <c:v>окт.22</c:v>
                  </c:pt>
                  <c:pt idx="1">
                    <c:v>май.23</c:v>
                  </c:pt>
                  <c:pt idx="2">
                    <c:v>окт.22</c:v>
                  </c:pt>
                  <c:pt idx="3">
                    <c:v>май.23</c:v>
                  </c:pt>
                  <c:pt idx="4">
                    <c:v>окт.22</c:v>
                  </c:pt>
                  <c:pt idx="5">
                    <c:v>май.23</c:v>
                  </c:pt>
                  <c:pt idx="6">
                    <c:v>окт.22</c:v>
                  </c:pt>
                  <c:pt idx="7">
                    <c:v>май.23</c:v>
                  </c:pt>
                </c:lvl>
                <c:lvl>
                  <c:pt idx="0">
                    <c:v>Балтика</c:v>
                  </c:pt>
                  <c:pt idx="2">
                    <c:v>Дальний Восток</c:v>
                  </c:pt>
                  <c:pt idx="4">
                    <c:v>Черное море</c:v>
                  </c:pt>
                  <c:pt idx="6">
                    <c:v>Арктика</c:v>
                  </c:pt>
                </c:lvl>
              </c:multiLvlStrCache>
            </c:multiLvlStrRef>
          </c:cat>
          <c:val>
            <c:numRef>
              <c:f>'20.1_Oil_Shipments'!$C$5:$J$5</c:f>
              <c:numCache>
                <c:formatCode>General</c:formatCode>
                <c:ptCount val="8"/>
                <c:pt idx="0" formatCode="#,##0.00">
                  <c:v>0.105</c:v>
                </c:pt>
                <c:pt idx="6" formatCode="#,##0.00">
                  <c:v>0.125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tx>
            <c:strRef>
              <c:f>'20.1_Oil_Shipments'!$A$6</c:f>
              <c:strCache>
                <c:ptCount val="1"/>
                <c:pt idx="0">
                  <c:v>Америка</c:v>
                </c:pt>
              </c:strCache>
            </c:strRef>
          </c:tx>
          <c:spPr>
            <a:solidFill>
              <a:srgbClr val="C3B0EF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6C85-483A-BA58-537B3B5187BD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6C85-483A-BA58-537B3B5187BD}"/>
              </c:ext>
            </c:extLst>
          </c:dPt>
          <c:cat>
            <c:multiLvlStrRef>
              <c:f>'20.1_Oil_Shipments'!$C$2:$J$3</c:f>
              <c:multiLvlStrCache>
                <c:ptCount val="8"/>
                <c:lvl>
                  <c:pt idx="0">
                    <c:v>окт.22</c:v>
                  </c:pt>
                  <c:pt idx="1">
                    <c:v>май.23</c:v>
                  </c:pt>
                  <c:pt idx="2">
                    <c:v>окт.22</c:v>
                  </c:pt>
                  <c:pt idx="3">
                    <c:v>май.23</c:v>
                  </c:pt>
                  <c:pt idx="4">
                    <c:v>окт.22</c:v>
                  </c:pt>
                  <c:pt idx="5">
                    <c:v>май.23</c:v>
                  </c:pt>
                  <c:pt idx="6">
                    <c:v>окт.22</c:v>
                  </c:pt>
                  <c:pt idx="7">
                    <c:v>май.23</c:v>
                  </c:pt>
                </c:lvl>
                <c:lvl>
                  <c:pt idx="0">
                    <c:v>Балтика</c:v>
                  </c:pt>
                  <c:pt idx="2">
                    <c:v>Дальний Восток</c:v>
                  </c:pt>
                  <c:pt idx="4">
                    <c:v>Черное море</c:v>
                  </c:pt>
                  <c:pt idx="6">
                    <c:v>Арктика</c:v>
                  </c:pt>
                </c:lvl>
              </c:multiLvlStrCache>
            </c:multiLvlStrRef>
          </c:cat>
          <c:val>
            <c:numRef>
              <c:f>'20.1_Oil_Shipments'!$C$6:$J$6</c:f>
              <c:numCache>
                <c:formatCode>General</c:formatCode>
                <c:ptCount val="8"/>
                <c:pt idx="0" formatCode="#,##0.00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6C85-483A-BA58-537B3B5187BD}"/>
            </c:ext>
          </c:extLst>
        </c:ser>
        <c:ser>
          <c:idx val="2"/>
          <c:order val="2"/>
          <c:tx>
            <c:strRef>
              <c:f>'20.1_Oil_Shipments'!$A$7</c:f>
              <c:strCache>
                <c:ptCount val="1"/>
                <c:pt idx="0">
                  <c:v>Средиземноморье</c:v>
                </c:pt>
              </c:strCache>
            </c:strRef>
          </c:tx>
          <c:spPr>
            <a:solidFill>
              <a:srgbClr val="FF91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0,37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0,43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'20.1_Oil_Shipments'!$C$2:$J$3</c:f>
              <c:multiLvlStrCache>
                <c:ptCount val="8"/>
                <c:lvl>
                  <c:pt idx="0">
                    <c:v>окт.22</c:v>
                  </c:pt>
                  <c:pt idx="1">
                    <c:v>май.23</c:v>
                  </c:pt>
                  <c:pt idx="2">
                    <c:v>окт.22</c:v>
                  </c:pt>
                  <c:pt idx="3">
                    <c:v>май.23</c:v>
                  </c:pt>
                  <c:pt idx="4">
                    <c:v>окт.22</c:v>
                  </c:pt>
                  <c:pt idx="5">
                    <c:v>май.23</c:v>
                  </c:pt>
                  <c:pt idx="6">
                    <c:v>окт.22</c:v>
                  </c:pt>
                  <c:pt idx="7">
                    <c:v>май.23</c:v>
                  </c:pt>
                </c:lvl>
                <c:lvl>
                  <c:pt idx="0">
                    <c:v>Балтика</c:v>
                  </c:pt>
                  <c:pt idx="2">
                    <c:v>Дальний Восток</c:v>
                  </c:pt>
                  <c:pt idx="4">
                    <c:v>Черное море</c:v>
                  </c:pt>
                  <c:pt idx="6">
                    <c:v>Арктика</c:v>
                  </c:pt>
                </c:lvl>
              </c:multiLvlStrCache>
            </c:multiLvlStrRef>
          </c:cat>
          <c:val>
            <c:numRef>
              <c:f>'20.1_Oil_Shipments'!$C$7:$J$7</c:f>
              <c:numCache>
                <c:formatCode>#,##0.00</c:formatCode>
                <c:ptCount val="8"/>
                <c:pt idx="0">
                  <c:v>0.36499999999999999</c:v>
                </c:pt>
                <c:pt idx="1">
                  <c:v>0.1825</c:v>
                </c:pt>
                <c:pt idx="4">
                  <c:v>0.42500000000000004</c:v>
                </c:pt>
                <c:pt idx="5">
                  <c:v>0.15000000000000002</c:v>
                </c:pt>
                <c:pt idx="6">
                  <c:v>7.5000000000000011E-2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6C85-483A-BA58-537B3B5187BD}"/>
            </c:ext>
          </c:extLst>
        </c:ser>
        <c:ser>
          <c:idx val="3"/>
          <c:order val="3"/>
          <c:tx>
            <c:strRef>
              <c:f>'20.1_Oil_Shipments'!$A$8</c:f>
              <c:strCache>
                <c:ptCount val="1"/>
                <c:pt idx="0">
                  <c:v>Азия</c:v>
                </c:pt>
              </c:strCache>
            </c:strRef>
          </c:tx>
          <c:spPr>
            <a:solidFill>
              <a:srgbClr val="C0000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6C85-483A-BA58-537B3B5187BD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F9EE-4294-9056-43A00856E9A4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0,78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1,49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0,94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1,06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6C85-483A-BA58-537B3B5187B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0,4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6C85-483A-BA58-537B3B5187B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0,28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1960-4B58-8051-F8914341EF0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'20.1_Oil_Shipments'!$C$2:$J$3</c:f>
              <c:multiLvlStrCache>
                <c:ptCount val="8"/>
                <c:lvl>
                  <c:pt idx="0">
                    <c:v>окт.22</c:v>
                  </c:pt>
                  <c:pt idx="1">
                    <c:v>май.23</c:v>
                  </c:pt>
                  <c:pt idx="2">
                    <c:v>окт.22</c:v>
                  </c:pt>
                  <c:pt idx="3">
                    <c:v>май.23</c:v>
                  </c:pt>
                  <c:pt idx="4">
                    <c:v>окт.22</c:v>
                  </c:pt>
                  <c:pt idx="5">
                    <c:v>май.23</c:v>
                  </c:pt>
                  <c:pt idx="6">
                    <c:v>окт.22</c:v>
                  </c:pt>
                  <c:pt idx="7">
                    <c:v>май.23</c:v>
                  </c:pt>
                </c:lvl>
                <c:lvl>
                  <c:pt idx="0">
                    <c:v>Балтика</c:v>
                  </c:pt>
                  <c:pt idx="2">
                    <c:v>Дальний Восток</c:v>
                  </c:pt>
                  <c:pt idx="4">
                    <c:v>Черное море</c:v>
                  </c:pt>
                  <c:pt idx="6">
                    <c:v>Арктика</c:v>
                  </c:pt>
                </c:lvl>
              </c:multiLvlStrCache>
            </c:multiLvlStrRef>
          </c:cat>
          <c:val>
            <c:numRef>
              <c:f>'20.1_Oil_Shipments'!$C$8:$J$8</c:f>
              <c:numCache>
                <c:formatCode>#,##0.00</c:formatCode>
                <c:ptCount val="8"/>
                <c:pt idx="0">
                  <c:v>0.78249999999999997</c:v>
                </c:pt>
                <c:pt idx="1">
                  <c:v>1.4850000000000001</c:v>
                </c:pt>
                <c:pt idx="2">
                  <c:v>0.9375</c:v>
                </c:pt>
                <c:pt idx="3">
                  <c:v>1.0629999999999999</c:v>
                </c:pt>
                <c:pt idx="4">
                  <c:v>0.05</c:v>
                </c:pt>
                <c:pt idx="5">
                  <c:v>0.4</c:v>
                </c:pt>
                <c:pt idx="6">
                  <c:v>0.1</c:v>
                </c:pt>
                <c:pt idx="7">
                  <c:v>0.27500000000000002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8-6C85-483A-BA58-537B3B5187BD}"/>
            </c:ext>
          </c:extLst>
        </c:ser>
        <c:ser>
          <c:idx val="4"/>
          <c:order val="4"/>
          <c:tx>
            <c:strRef>
              <c:f>'20.1_Oil_Shipments'!$A$9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424242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A-6C85-483A-BA58-537B3B5187BD}"/>
              </c:ext>
            </c:extLst>
          </c:dPt>
          <c:dPt>
            <c:idx val="11"/>
            <c:invertIfNegative val="0"/>
            <c:bubble3D val="0"/>
            <c:spPr>
              <a:solidFill>
                <a:srgbClr val="424242"/>
              </a:solidFill>
              <a:ln w="3175">
                <a:solidFill>
                  <a:srgbClr val="2020F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F9EE-4294-9056-43A00856E9A4}"/>
              </c:ext>
            </c:extLst>
          </c:dPt>
          <c:cat>
            <c:multiLvlStrRef>
              <c:f>'20.1_Oil_Shipments'!$C$2:$J$3</c:f>
              <c:multiLvlStrCache>
                <c:ptCount val="8"/>
                <c:lvl>
                  <c:pt idx="0">
                    <c:v>окт.22</c:v>
                  </c:pt>
                  <c:pt idx="1">
                    <c:v>май.23</c:v>
                  </c:pt>
                  <c:pt idx="2">
                    <c:v>окт.22</c:v>
                  </c:pt>
                  <c:pt idx="3">
                    <c:v>май.23</c:v>
                  </c:pt>
                  <c:pt idx="4">
                    <c:v>окт.22</c:v>
                  </c:pt>
                  <c:pt idx="5">
                    <c:v>май.23</c:v>
                  </c:pt>
                  <c:pt idx="6">
                    <c:v>окт.22</c:v>
                  </c:pt>
                  <c:pt idx="7">
                    <c:v>май.23</c:v>
                  </c:pt>
                </c:lvl>
                <c:lvl>
                  <c:pt idx="0">
                    <c:v>Балтика</c:v>
                  </c:pt>
                  <c:pt idx="2">
                    <c:v>Дальний Восток</c:v>
                  </c:pt>
                  <c:pt idx="4">
                    <c:v>Черное море</c:v>
                  </c:pt>
                  <c:pt idx="6">
                    <c:v>Арктика</c:v>
                  </c:pt>
                </c:lvl>
              </c:multiLvlStrCache>
            </c:multiLvlStrRef>
          </c:cat>
          <c:val>
            <c:numRef>
              <c:f>'20.1_Oil_Shipments'!$C$9:$J$9</c:f>
              <c:numCache>
                <c:formatCode>#,##0.00</c:formatCode>
                <c:ptCount val="8"/>
                <c:pt idx="1">
                  <c:v>0.05</c:v>
                </c:pt>
                <c:pt idx="2">
                  <c:v>2.5000000000000001E-2</c:v>
                </c:pt>
                <c:pt idx="3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2-6C85-483A-BA58-537B3B518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72583920"/>
        <c:axId val="272576864"/>
      </c:barChart>
      <c:catAx>
        <c:axId val="27258392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8.2027994791666711E-2"/>
              <c:y val="3.1435049019607836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2576864"/>
        <c:crosses val="autoZero"/>
        <c:auto val="1"/>
        <c:lblAlgn val="ctr"/>
        <c:lblOffset val="0"/>
        <c:noMultiLvlLbl val="0"/>
      </c:catAx>
      <c:valAx>
        <c:axId val="272576864"/>
        <c:scaling>
          <c:orientation val="minMax"/>
          <c:max val="2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2583920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1.0421006944445021E-3"/>
          <c:y val="0.90786111111111112"/>
          <c:w val="0.99895789930555556"/>
          <c:h val="8.69738562091503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5102154448116873"/>
          <c:h val="0.81527573529411779"/>
        </c:manualLayout>
      </c:layout>
      <c:areaChart>
        <c:grouping val="stacked"/>
        <c:varyColors val="0"/>
        <c:ser>
          <c:idx val="1"/>
          <c:order val="0"/>
          <c:tx>
            <c:strRef>
              <c:f>'16.3_Crude_Insurers'!$A$3</c:f>
              <c:strCache>
                <c:ptCount val="1"/>
                <c:pt idx="0">
                  <c:v>ЕС-27, G-7</c:v>
                </c:pt>
              </c:strCache>
            </c:strRef>
          </c:tx>
          <c:spPr>
            <a:solidFill>
              <a:srgbClr val="23308E"/>
            </a:solidFill>
            <a:ln w="3175">
              <a:solidFill>
                <a:sysClr val="window" lastClr="FFFFFF"/>
              </a:solidFill>
              <a:prstDash val="solid"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B49-48B9-BF60-C6FDA7FAE3E3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B49-48B9-BF60-C6FDA7FAE3E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B49-48B9-BF60-C6FDA7FAE3E3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B49-48B9-BF60-C6FDA7FAE3E3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2B49-48B9-BF60-C6FDA7FAE3E3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2B49-48B9-BF60-C6FDA7FAE3E3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2B49-48B9-BF60-C6FDA7FAE3E3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2B49-48B9-BF60-C6FDA7FAE3E3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2B49-48B9-BF60-C6FDA7FAE3E3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2B49-48B9-BF60-C6FDA7FAE3E3}"/>
              </c:ext>
            </c:extLst>
          </c:dPt>
          <c:dPt>
            <c:idx val="11"/>
            <c:bubble3D val="0"/>
            <c:spPr>
              <a:solidFill>
                <a:srgbClr val="23308E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B49-48B9-BF60-C6FDA7FAE3E3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2B49-48B9-BF60-C6FDA7FAE3E3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2B49-48B9-BF60-C6FDA7FAE3E3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2B49-48B9-BF60-C6FDA7FAE3E3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2B49-48B9-BF60-C6FDA7FAE3E3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2B49-48B9-BF60-C6FDA7FAE3E3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2B49-48B9-BF60-C6FDA7FAE3E3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2B49-48B9-BF60-C6FDA7FAE3E3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2B49-48B9-BF60-C6FDA7FAE3E3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2B49-48B9-BF60-C6FDA7FAE3E3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2B49-48B9-BF60-C6FDA7FAE3E3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2B49-48B9-BF60-C6FDA7FAE3E3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2B49-48B9-BF60-C6FDA7FAE3E3}"/>
              </c:ext>
            </c:extLst>
          </c:dPt>
          <c:dPt>
            <c:idx val="3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2B49-48B9-BF60-C6FDA7FAE3E3}"/>
              </c:ext>
            </c:extLst>
          </c:dPt>
          <c:cat>
            <c:numRef>
              <c:f>'16.3_Crude_Insurers'!$C$2:$AF$2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'16.3_Crude_Insurers'!$C$3:$AE$3</c:f>
              <c:numCache>
                <c:formatCode>#\ ##0.0</c:formatCode>
                <c:ptCount val="29"/>
                <c:pt idx="0">
                  <c:v>2.0908031457177456</c:v>
                </c:pt>
                <c:pt idx="1">
                  <c:v>2.0879356409523786</c:v>
                </c:pt>
                <c:pt idx="2">
                  <c:v>2.0465108883523278</c:v>
                </c:pt>
                <c:pt idx="3">
                  <c:v>2.072568614173516</c:v>
                </c:pt>
                <c:pt idx="4">
                  <c:v>2.3910659905944383</c:v>
                </c:pt>
                <c:pt idx="5">
                  <c:v>2.506289228048256</c:v>
                </c:pt>
                <c:pt idx="6">
                  <c:v>2.3604200805843338</c:v>
                </c:pt>
                <c:pt idx="7">
                  <c:v>2.0384242066905589</c:v>
                </c:pt>
                <c:pt idx="8">
                  <c:v>1.7340487922398582</c:v>
                </c:pt>
                <c:pt idx="9">
                  <c:v>1.6226016531164709</c:v>
                </c:pt>
                <c:pt idx="10">
                  <c:v>1.5386329438890054</c:v>
                </c:pt>
                <c:pt idx="11">
                  <c:v>1.7729554230386997</c:v>
                </c:pt>
                <c:pt idx="12">
                  <c:v>2.176973032677838</c:v>
                </c:pt>
                <c:pt idx="13">
                  <c:v>1.9674265445267136</c:v>
                </c:pt>
                <c:pt idx="14">
                  <c:v>2.1262219383207182</c:v>
                </c:pt>
                <c:pt idx="15">
                  <c:v>2.659171238474177</c:v>
                </c:pt>
                <c:pt idx="16">
                  <c:v>2.3983063105158711</c:v>
                </c:pt>
                <c:pt idx="17">
                  <c:v>2.5143920310165302</c:v>
                </c:pt>
                <c:pt idx="18">
                  <c:v>2.0919067082777039</c:v>
                </c:pt>
                <c:pt idx="19">
                  <c:v>2.0682655529043337</c:v>
                </c:pt>
                <c:pt idx="20">
                  <c:v>2.0573907405912992</c:v>
                </c:pt>
                <c:pt idx="21">
                  <c:v>2.0750571608478805</c:v>
                </c:pt>
                <c:pt idx="22">
                  <c:v>1.963544913134172</c:v>
                </c:pt>
                <c:pt idx="23">
                  <c:v>1.668985622852337</c:v>
                </c:pt>
                <c:pt idx="24">
                  <c:v>2.0388792754821554</c:v>
                </c:pt>
                <c:pt idx="25">
                  <c:v>2.056809701251491</c:v>
                </c:pt>
                <c:pt idx="26">
                  <c:v>1.8765663358137237</c:v>
                </c:pt>
                <c:pt idx="27">
                  <c:v>2.0318200698765185</c:v>
                </c:pt>
                <c:pt idx="28">
                  <c:v>2.0132692856769978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2B49-48B9-BF60-C6FDA7FAE3E3}"/>
            </c:ext>
          </c:extLst>
        </c:ser>
        <c:ser>
          <c:idx val="0"/>
          <c:order val="1"/>
          <c:tx>
            <c:strRef>
              <c:f>'16.3_Crude_Insurers'!$A$4</c:f>
              <c:strCache>
                <c:ptCount val="1"/>
                <c:pt idx="0">
                  <c:v>Норвегия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ysClr val="window" lastClr="FFFFFF"/>
              </a:solidFill>
            </a:ln>
          </c:spP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2B49-48B9-BF60-C6FDA7FAE3E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2B49-48B9-BF60-C6FDA7FAE3E3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2B49-48B9-BF60-C6FDA7FAE3E3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2B49-48B9-BF60-C6FDA7FAE3E3}"/>
              </c:ext>
            </c:extLst>
          </c:dPt>
          <c:cat>
            <c:numRef>
              <c:f>'16.3_Crude_Insurers'!$C$2:$AF$2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'16.3_Crude_Insurers'!$C$4:$AE$4</c:f>
              <c:numCache>
                <c:formatCode>#\ ##0.0</c:formatCode>
                <c:ptCount val="29"/>
                <c:pt idx="0">
                  <c:v>0.54935488020955014</c:v>
                </c:pt>
                <c:pt idx="1">
                  <c:v>0.54860144833333313</c:v>
                </c:pt>
                <c:pt idx="2">
                  <c:v>0.48093228903225804</c:v>
                </c:pt>
                <c:pt idx="3">
                  <c:v>0.38678916166666627</c:v>
                </c:pt>
                <c:pt idx="4">
                  <c:v>0.34690862106056802</c:v>
                </c:pt>
                <c:pt idx="5">
                  <c:v>0.29872595631516752</c:v>
                </c:pt>
                <c:pt idx="6">
                  <c:v>0.36700240569892462</c:v>
                </c:pt>
                <c:pt idx="7">
                  <c:v>0.32661789516128997</c:v>
                </c:pt>
                <c:pt idx="8">
                  <c:v>0.19184423598754261</c:v>
                </c:pt>
                <c:pt idx="9">
                  <c:v>0.25097528546267123</c:v>
                </c:pt>
                <c:pt idx="10">
                  <c:v>0.4397547398766895</c:v>
                </c:pt>
                <c:pt idx="11">
                  <c:v>0.52553495779276171</c:v>
                </c:pt>
                <c:pt idx="12">
                  <c:v>0.39702752434974609</c:v>
                </c:pt>
                <c:pt idx="13">
                  <c:v>0.53382431199410407</c:v>
                </c:pt>
                <c:pt idx="14">
                  <c:v>0.34109392884730177</c:v>
                </c:pt>
                <c:pt idx="15">
                  <c:v>0.1861625337144919</c:v>
                </c:pt>
                <c:pt idx="16">
                  <c:v>0.20998187203486202</c:v>
                </c:pt>
                <c:pt idx="17">
                  <c:v>0.1535017227160097</c:v>
                </c:pt>
                <c:pt idx="18">
                  <c:v>0.18077444842892801</c:v>
                </c:pt>
                <c:pt idx="19">
                  <c:v>0.21470759912228851</c:v>
                </c:pt>
                <c:pt idx="20">
                  <c:v>0.12314607149774194</c:v>
                </c:pt>
                <c:pt idx="21">
                  <c:v>0.18122477319313032</c:v>
                </c:pt>
                <c:pt idx="22">
                  <c:v>0.25076756670870326</c:v>
                </c:pt>
                <c:pt idx="23">
                  <c:v>0.20080584566465207</c:v>
                </c:pt>
                <c:pt idx="24">
                  <c:v>0.21820747705819629</c:v>
                </c:pt>
                <c:pt idx="25">
                  <c:v>0.19485511856908855</c:v>
                </c:pt>
                <c:pt idx="26">
                  <c:v>0.13189504108295341</c:v>
                </c:pt>
                <c:pt idx="27">
                  <c:v>0.158615435467999</c:v>
                </c:pt>
                <c:pt idx="28">
                  <c:v>0.18232197055880708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2B49-48B9-BF60-C6FDA7FAE3E3}"/>
            </c:ext>
          </c:extLst>
        </c:ser>
        <c:ser>
          <c:idx val="2"/>
          <c:order val="2"/>
          <c:tx>
            <c:strRef>
              <c:f>'16.3_Crude_Insurers'!$A$5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cat>
            <c:numRef>
              <c:f>'16.3_Crude_Insurers'!$C$2:$AF$2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'16.3_Crude_Insurers'!$C$5:$AE$5</c:f>
              <c:numCache>
                <c:formatCode>#\ ##0.0</c:formatCode>
                <c:ptCount val="29"/>
                <c:pt idx="0">
                  <c:v>0.54005749005982295</c:v>
                </c:pt>
                <c:pt idx="1">
                  <c:v>0.53931680941301485</c:v>
                </c:pt>
                <c:pt idx="2">
                  <c:v>0.4767569567753282</c:v>
                </c:pt>
                <c:pt idx="3">
                  <c:v>0.56123640258301655</c:v>
                </c:pt>
                <c:pt idx="4">
                  <c:v>0.58417257070472695</c:v>
                </c:pt>
                <c:pt idx="5">
                  <c:v>0.46001127223959193</c:v>
                </c:pt>
                <c:pt idx="6">
                  <c:v>0.40233486046524486</c:v>
                </c:pt>
                <c:pt idx="7">
                  <c:v>0.56071733290322567</c:v>
                </c:pt>
                <c:pt idx="8">
                  <c:v>0.54632636277777757</c:v>
                </c:pt>
                <c:pt idx="9">
                  <c:v>0.5874488556606362</c:v>
                </c:pt>
                <c:pt idx="10">
                  <c:v>0.40911704347240163</c:v>
                </c:pt>
                <c:pt idx="11">
                  <c:v>0.293213784641287</c:v>
                </c:pt>
                <c:pt idx="12">
                  <c:v>0.33789170149960784</c:v>
                </c:pt>
                <c:pt idx="13">
                  <c:v>0.46389950151482934</c:v>
                </c:pt>
                <c:pt idx="14">
                  <c:v>0.46263806890593673</c:v>
                </c:pt>
                <c:pt idx="15">
                  <c:v>0.6055642699631979</c:v>
                </c:pt>
                <c:pt idx="16">
                  <c:v>0.59873288023405669</c:v>
                </c:pt>
                <c:pt idx="17">
                  <c:v>0.8821062462674597</c:v>
                </c:pt>
                <c:pt idx="18">
                  <c:v>0.74731884329336751</c:v>
                </c:pt>
                <c:pt idx="19">
                  <c:v>0.75702684797337771</c:v>
                </c:pt>
                <c:pt idx="20">
                  <c:v>0.78946318791095804</c:v>
                </c:pt>
                <c:pt idx="21">
                  <c:v>0.81671806595898833</c:v>
                </c:pt>
                <c:pt idx="22">
                  <c:v>0.79768752015712474</c:v>
                </c:pt>
                <c:pt idx="23">
                  <c:v>0.69020853148301087</c:v>
                </c:pt>
                <c:pt idx="24">
                  <c:v>1.167913247459649</c:v>
                </c:pt>
                <c:pt idx="25">
                  <c:v>1.1283351801794204</c:v>
                </c:pt>
                <c:pt idx="26">
                  <c:v>1.2705386231033231</c:v>
                </c:pt>
                <c:pt idx="27">
                  <c:v>1.4351345249633571</c:v>
                </c:pt>
                <c:pt idx="28">
                  <c:v>1.4312940142061221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2B49-48B9-BF60-C6FDA7FAE3E3}"/>
            </c:ext>
          </c:extLst>
        </c:ser>
        <c:ser>
          <c:idx val="3"/>
          <c:order val="3"/>
          <c:tx>
            <c:strRef>
              <c:f>'16.3_Crude_Insurers'!$A$6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2B49-48B9-BF60-C6FDA7FAE3E3}"/>
              </c:ext>
            </c:extLst>
          </c:dPt>
          <c:dPt>
            <c:idx val="11"/>
            <c:bubble3D val="0"/>
            <c:spPr>
              <a:solidFill>
                <a:srgbClr val="C02800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2B49-48B9-BF60-C6FDA7FAE3E3}"/>
              </c:ext>
            </c:extLst>
          </c:dPt>
          <c:cat>
            <c:numRef>
              <c:f>'16.3_Crude_Insurers'!$C$2:$AF$2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'16.3_Crude_Insurers'!$C$6:$AE$6</c:f>
              <c:numCache>
                <c:formatCode>#\ ##0.0</c:formatCode>
                <c:ptCount val="29"/>
                <c:pt idx="0">
                  <c:v>9.920574965539687E-4</c:v>
                </c:pt>
                <c:pt idx="1">
                  <c:v>9.9069690476190396E-4</c:v>
                </c:pt>
                <c:pt idx="2">
                  <c:v>0</c:v>
                </c:pt>
                <c:pt idx="3">
                  <c:v>0</c:v>
                </c:pt>
                <c:pt idx="4">
                  <c:v>8.6337021505376171E-4</c:v>
                </c:pt>
                <c:pt idx="5">
                  <c:v>2.5872327444444381E-2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7.350550537634404E-3</c:v>
                </c:pt>
                <c:pt idx="10">
                  <c:v>3.7028398333333316E-2</c:v>
                </c:pt>
                <c:pt idx="11">
                  <c:v>2.2634670430107508E-2</c:v>
                </c:pt>
                <c:pt idx="12">
                  <c:v>5.8107741472807825E-2</c:v>
                </c:pt>
                <c:pt idx="13">
                  <c:v>2.1849641964353614E-2</c:v>
                </c:pt>
                <c:pt idx="14">
                  <c:v>3.0046063926043209E-2</c:v>
                </c:pt>
                <c:pt idx="15">
                  <c:v>2.9101957848132916E-2</c:v>
                </c:pt>
                <c:pt idx="16">
                  <c:v>2.9789372152098236E-3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8.4299696921261505E-3</c:v>
                </c:pt>
                <c:pt idx="28">
                  <c:v>2.6114729558073587E-2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2B49-48B9-BF60-C6FDA7FAE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2577648"/>
        <c:axId val="272578040"/>
      </c:areaChart>
      <c:dateAx>
        <c:axId val="27257764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2578040"/>
        <c:crosses val="autoZero"/>
        <c:auto val="1"/>
        <c:lblOffset val="0"/>
        <c:baseTimeUnit val="days"/>
      </c:dateAx>
      <c:valAx>
        <c:axId val="272578040"/>
        <c:scaling>
          <c:orientation val="minMax"/>
          <c:max val="4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2577648"/>
        <c:crosses val="autoZero"/>
        <c:crossBetween val="midCat"/>
        <c:majorUnit val="1"/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8028708827387334"/>
          <c:h val="8.69509803921568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756912199949929E-2"/>
          <c:y val="2.557507727346673E-2"/>
          <c:w val="0.84551000409676702"/>
          <c:h val="0.81527573529411779"/>
        </c:manualLayout>
      </c:layout>
      <c:areaChart>
        <c:grouping val="stacked"/>
        <c:varyColors val="0"/>
        <c:ser>
          <c:idx val="1"/>
          <c:order val="0"/>
          <c:tx>
            <c:strRef>
              <c:f>'16.3_Crude_Tankers'!$A$3</c:f>
              <c:strCache>
                <c:ptCount val="1"/>
                <c:pt idx="0">
                  <c:v>ЕС-27, G-7, Норвегия</c:v>
                </c:pt>
              </c:strCache>
            </c:strRef>
          </c:tx>
          <c:spPr>
            <a:solidFill>
              <a:srgbClr val="23308E"/>
            </a:solidFill>
            <a:ln w="3175">
              <a:solidFill>
                <a:sysClr val="window" lastClr="FFFFFF"/>
              </a:solidFill>
              <a:prstDash val="solid"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7980-4285-B132-003C6B0016D5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7980-4285-B132-003C6B0016D5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7980-4285-B132-003C6B0016D5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7980-4285-B132-003C6B0016D5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7980-4285-B132-003C6B0016D5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7980-4285-B132-003C6B0016D5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7980-4285-B132-003C6B0016D5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7980-4285-B132-003C6B0016D5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7980-4285-B132-003C6B0016D5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7980-4285-B132-003C6B0016D5}"/>
              </c:ext>
            </c:extLst>
          </c:dPt>
          <c:dPt>
            <c:idx val="11"/>
            <c:bubble3D val="0"/>
            <c:spPr>
              <a:solidFill>
                <a:srgbClr val="23308E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980-4285-B132-003C6B0016D5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7980-4285-B132-003C6B0016D5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7980-4285-B132-003C6B0016D5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7980-4285-B132-003C6B0016D5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7980-4285-B132-003C6B0016D5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7980-4285-B132-003C6B0016D5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7980-4285-B132-003C6B0016D5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7980-4285-B132-003C6B0016D5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7980-4285-B132-003C6B0016D5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7980-4285-B132-003C6B0016D5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7980-4285-B132-003C6B0016D5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7980-4285-B132-003C6B0016D5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7980-4285-B132-003C6B0016D5}"/>
              </c:ext>
            </c:extLst>
          </c:dPt>
          <c:dPt>
            <c:idx val="3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7980-4285-B132-003C6B0016D5}"/>
              </c:ext>
            </c:extLst>
          </c:dPt>
          <c:cat>
            <c:numRef>
              <c:f>'16.3_Crude_Tankers'!$C$2:$AF$2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'16.3_Crude_Tankers'!$C$3:$AE$3</c:f>
              <c:numCache>
                <c:formatCode>#\ ##0.0</c:formatCode>
                <c:ptCount val="29"/>
                <c:pt idx="0">
                  <c:v>1.7518910107174586</c:v>
                </c:pt>
                <c:pt idx="1">
                  <c:v>2.0919521662048965</c:v>
                </c:pt>
                <c:pt idx="2">
                  <c:v>1.8451797224010194</c:v>
                </c:pt>
                <c:pt idx="3">
                  <c:v>1.7875876347908493</c:v>
                </c:pt>
                <c:pt idx="4">
                  <c:v>2.1872055457047246</c:v>
                </c:pt>
                <c:pt idx="5">
                  <c:v>2.0489135829479488</c:v>
                </c:pt>
                <c:pt idx="6">
                  <c:v>2.0074263622044897</c:v>
                </c:pt>
                <c:pt idx="7">
                  <c:v>1.562062962215734</c:v>
                </c:pt>
                <c:pt idx="8">
                  <c:v>1.1804847592049725</c:v>
                </c:pt>
                <c:pt idx="9">
                  <c:v>1.3988288745853596</c:v>
                </c:pt>
                <c:pt idx="10">
                  <c:v>1.2360269874163148</c:v>
                </c:pt>
                <c:pt idx="11">
                  <c:v>1.4967089835543852</c:v>
                </c:pt>
                <c:pt idx="12">
                  <c:v>1.7225999999999999</c:v>
                </c:pt>
                <c:pt idx="13">
                  <c:v>1.6037203000000002</c:v>
                </c:pt>
                <c:pt idx="14">
                  <c:v>1.5827119999999999</c:v>
                </c:pt>
                <c:pt idx="15">
                  <c:v>2.1520320000000002</c:v>
                </c:pt>
                <c:pt idx="16">
                  <c:v>1.6149509999999998</c:v>
                </c:pt>
                <c:pt idx="17">
                  <c:v>1.585075</c:v>
                </c:pt>
                <c:pt idx="18">
                  <c:v>1.4794979999999998</c:v>
                </c:pt>
                <c:pt idx="19">
                  <c:v>1.4418719999999998</c:v>
                </c:pt>
                <c:pt idx="20">
                  <c:v>1.4648039999999998</c:v>
                </c:pt>
                <c:pt idx="21">
                  <c:v>1.3591878999999998</c:v>
                </c:pt>
                <c:pt idx="22">
                  <c:v>1.1840172000000002</c:v>
                </c:pt>
                <c:pt idx="23">
                  <c:v>1.0058240000000001</c:v>
                </c:pt>
                <c:pt idx="24">
                  <c:v>1.2028600000000003</c:v>
                </c:pt>
                <c:pt idx="25">
                  <c:v>0.93490799999999996</c:v>
                </c:pt>
                <c:pt idx="26">
                  <c:v>1.052559</c:v>
                </c:pt>
                <c:pt idx="27">
                  <c:v>1.3627500000000001</c:v>
                </c:pt>
                <c:pt idx="28">
                  <c:v>1.037452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7980-4285-B132-003C6B0016D5}"/>
            </c:ext>
          </c:extLst>
        </c:ser>
        <c:ser>
          <c:idx val="0"/>
          <c:order val="1"/>
          <c:tx>
            <c:strRef>
              <c:f>'16.3_Crude_Tankers'!$A$4</c:f>
              <c:strCache>
                <c:ptCount val="1"/>
                <c:pt idx="0">
                  <c:v>ОАЭ (вкл. СКФ)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ysClr val="window" lastClr="FFFFFF"/>
              </a:solidFill>
            </a:ln>
          </c:spP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7980-4285-B132-003C6B0016D5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7980-4285-B132-003C6B0016D5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7980-4285-B132-003C6B0016D5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7980-4285-B132-003C6B0016D5}"/>
              </c:ext>
            </c:extLst>
          </c:dPt>
          <c:cat>
            <c:numRef>
              <c:f>'16.3_Crude_Tankers'!$C$2:$AF$2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'16.3_Crude_Tankers'!$C$4:$AE$4</c:f>
              <c:numCache>
                <c:formatCode>#\ ##0.0</c:formatCode>
                <c:ptCount val="29"/>
                <c:pt idx="0">
                  <c:v>0.55321199702881063</c:v>
                </c:pt>
                <c:pt idx="1">
                  <c:v>0.46477236433679037</c:v>
                </c:pt>
                <c:pt idx="2">
                  <c:v>0.42569515901045984</c:v>
                </c:pt>
                <c:pt idx="3">
                  <c:v>0.49326302933650834</c:v>
                </c:pt>
                <c:pt idx="4">
                  <c:v>0.336620968975826</c:v>
                </c:pt>
                <c:pt idx="5">
                  <c:v>0.49659662651276176</c:v>
                </c:pt>
                <c:pt idx="6">
                  <c:v>0.45318886380918322</c:v>
                </c:pt>
                <c:pt idx="7">
                  <c:v>0.6199684242246003</c:v>
                </c:pt>
                <c:pt idx="8">
                  <c:v>0.5122438578162728</c:v>
                </c:pt>
                <c:pt idx="9">
                  <c:v>0.41147833667439471</c:v>
                </c:pt>
                <c:pt idx="10">
                  <c:v>0.40416967203275733</c:v>
                </c:pt>
                <c:pt idx="11">
                  <c:v>0.22744747872354842</c:v>
                </c:pt>
                <c:pt idx="12">
                  <c:v>0.33650099999999994</c:v>
                </c:pt>
                <c:pt idx="13">
                  <c:v>0.40085540000000008</c:v>
                </c:pt>
                <c:pt idx="14">
                  <c:v>0.49343200000000004</c:v>
                </c:pt>
                <c:pt idx="15">
                  <c:v>0.435</c:v>
                </c:pt>
                <c:pt idx="16">
                  <c:v>0.47861099999999995</c:v>
                </c:pt>
                <c:pt idx="17">
                  <c:v>0.69224999999999992</c:v>
                </c:pt>
                <c:pt idx="18">
                  <c:v>0.40528399999999992</c:v>
                </c:pt>
                <c:pt idx="19">
                  <c:v>0.57334400000000008</c:v>
                </c:pt>
                <c:pt idx="20">
                  <c:v>0.40124699999999996</c:v>
                </c:pt>
                <c:pt idx="21">
                  <c:v>0.53193629999999981</c:v>
                </c:pt>
                <c:pt idx="22">
                  <c:v>0.50481120000000002</c:v>
                </c:pt>
                <c:pt idx="23">
                  <c:v>0.47539200000000004</c:v>
                </c:pt>
                <c:pt idx="24">
                  <c:v>0.73397750000000017</c:v>
                </c:pt>
                <c:pt idx="25">
                  <c:v>0.838916</c:v>
                </c:pt>
                <c:pt idx="26">
                  <c:v>0.82991490000000001</c:v>
                </c:pt>
                <c:pt idx="27">
                  <c:v>0.98008980000000012</c:v>
                </c:pt>
                <c:pt idx="28">
                  <c:v>1.3530712000000003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7980-4285-B132-003C6B0016D5}"/>
            </c:ext>
          </c:extLst>
        </c:ser>
        <c:ser>
          <c:idx val="2"/>
          <c:order val="2"/>
          <c:tx>
            <c:strRef>
              <c:f>'16.3_Crude_Tankers'!$A$5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cat>
            <c:numRef>
              <c:f>'16.3_Crude_Tankers'!$C$2:$AF$2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'16.3_Crude_Tankers'!$C$5:$AE$5</c:f>
              <c:numCache>
                <c:formatCode>#\ ##0.0</c:formatCode>
                <c:ptCount val="29"/>
                <c:pt idx="0">
                  <c:v>2.2904694529082441E-2</c:v>
                </c:pt>
                <c:pt idx="1">
                  <c:v>0.10324744935711337</c:v>
                </c:pt>
                <c:pt idx="2">
                  <c:v>7.0899123166173958E-2</c:v>
                </c:pt>
                <c:pt idx="3">
                  <c:v>0</c:v>
                </c:pt>
                <c:pt idx="4">
                  <c:v>6.3137200498920965E-2</c:v>
                </c:pt>
                <c:pt idx="5">
                  <c:v>0.16553220883758726</c:v>
                </c:pt>
                <c:pt idx="6">
                  <c:v>0.129571954155388</c:v>
                </c:pt>
                <c:pt idx="7">
                  <c:v>0.14862857928555778</c:v>
                </c:pt>
                <c:pt idx="8">
                  <c:v>0.11124987259523302</c:v>
                </c:pt>
                <c:pt idx="9">
                  <c:v>0.12341881723887063</c:v>
                </c:pt>
                <c:pt idx="10">
                  <c:v>0.16632297241420008</c:v>
                </c:pt>
                <c:pt idx="11">
                  <c:v>0.13254697898027479</c:v>
                </c:pt>
                <c:pt idx="12">
                  <c:v>0.11879999999999999</c:v>
                </c:pt>
                <c:pt idx="13">
                  <c:v>0.12037610000000003</c:v>
                </c:pt>
                <c:pt idx="14">
                  <c:v>0.185</c:v>
                </c:pt>
                <c:pt idx="15">
                  <c:v>0.206016</c:v>
                </c:pt>
                <c:pt idx="16">
                  <c:v>0.35887799999999992</c:v>
                </c:pt>
                <c:pt idx="17">
                  <c:v>0.58042500000000008</c:v>
                </c:pt>
                <c:pt idx="18">
                  <c:v>0.46628799999999992</c:v>
                </c:pt>
                <c:pt idx="19">
                  <c:v>0.347472</c:v>
                </c:pt>
                <c:pt idx="20">
                  <c:v>0.501633</c:v>
                </c:pt>
                <c:pt idx="21">
                  <c:v>0.45296019999999992</c:v>
                </c:pt>
                <c:pt idx="22">
                  <c:v>0.43523399999999995</c:v>
                </c:pt>
                <c:pt idx="23">
                  <c:v>0.32921599999999995</c:v>
                </c:pt>
                <c:pt idx="24">
                  <c:v>0.44867500000000005</c:v>
                </c:pt>
                <c:pt idx="25">
                  <c:v>0.38362999999999997</c:v>
                </c:pt>
                <c:pt idx="26">
                  <c:v>0.26297579999999998</c:v>
                </c:pt>
                <c:pt idx="27">
                  <c:v>0.33469140000000003</c:v>
                </c:pt>
                <c:pt idx="28">
                  <c:v>0.45114550000000003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7980-4285-B132-003C6B0016D5}"/>
            </c:ext>
          </c:extLst>
        </c:ser>
        <c:ser>
          <c:idx val="3"/>
          <c:order val="3"/>
          <c:tx>
            <c:strRef>
              <c:f>'16.3_Crude_Tankers'!$A$6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BFBFBF"/>
            </a:solidFill>
            <a:ln w="3175">
              <a:solidFill>
                <a:sysClr val="window" lastClr="FFFFFF"/>
              </a:solidFill>
            </a:ln>
          </c:spPr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7980-4285-B132-003C6B0016D5}"/>
              </c:ext>
            </c:extLst>
          </c:dPt>
          <c:dPt>
            <c:idx val="11"/>
            <c:bubble3D val="0"/>
            <c:spPr>
              <a:solidFill>
                <a:srgbClr val="BFBFBF"/>
              </a:solidFill>
              <a:ln w="3175"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7980-4285-B132-003C6B0016D5}"/>
              </c:ext>
            </c:extLst>
          </c:dPt>
          <c:cat>
            <c:numRef>
              <c:f>'16.3_Crude_Tankers'!$C$2:$AF$2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'16.3_Crude_Tankers'!$C$6:$AE$6</c:f>
              <c:numCache>
                <c:formatCode>#\ ##0.0</c:formatCode>
                <c:ptCount val="29"/>
                <c:pt idx="0">
                  <c:v>0.32289256870859284</c:v>
                </c:pt>
                <c:pt idx="1">
                  <c:v>0.2585951500821243</c:v>
                </c:pt>
                <c:pt idx="2">
                  <c:v>0.42599557902387564</c:v>
                </c:pt>
                <c:pt idx="3">
                  <c:v>0.37002278685684192</c:v>
                </c:pt>
                <c:pt idx="4">
                  <c:v>0.39942586841948974</c:v>
                </c:pt>
                <c:pt idx="5">
                  <c:v>0.24879194807398791</c:v>
                </c:pt>
                <c:pt idx="6">
                  <c:v>0.2588309325761014</c:v>
                </c:pt>
                <c:pt idx="7">
                  <c:v>0.27268077931917301</c:v>
                </c:pt>
                <c:pt idx="8">
                  <c:v>0.40099398522103991</c:v>
                </c:pt>
                <c:pt idx="9">
                  <c:v>0.28781268180104597</c:v>
                </c:pt>
                <c:pt idx="10">
                  <c:v>0.33288839814095728</c:v>
                </c:pt>
                <c:pt idx="11">
                  <c:v>0.34090978420173229</c:v>
                </c:pt>
                <c:pt idx="12">
                  <c:v>0.37629900000000033</c:v>
                </c:pt>
                <c:pt idx="13">
                  <c:v>0.40085540000000003</c:v>
                </c:pt>
                <c:pt idx="14">
                  <c:v>0.39042400000000016</c:v>
                </c:pt>
                <c:pt idx="15">
                  <c:v>0.45796799999999982</c:v>
                </c:pt>
                <c:pt idx="16">
                  <c:v>0.71775600000000006</c:v>
                </c:pt>
                <c:pt idx="17">
                  <c:v>0.66988499999999984</c:v>
                </c:pt>
                <c:pt idx="18">
                  <c:v>0.6689299999999998</c:v>
                </c:pt>
                <c:pt idx="19">
                  <c:v>0.67731200000000036</c:v>
                </c:pt>
                <c:pt idx="20">
                  <c:v>0.58211999999999986</c:v>
                </c:pt>
                <c:pt idx="21">
                  <c:v>0.72891560000000011</c:v>
                </c:pt>
                <c:pt idx="22">
                  <c:v>0.8879376000000001</c:v>
                </c:pt>
                <c:pt idx="23">
                  <c:v>0.74956799999999979</c:v>
                </c:pt>
                <c:pt idx="24">
                  <c:v>1.0394874999999999</c:v>
                </c:pt>
                <c:pt idx="25">
                  <c:v>1.2225459999999995</c:v>
                </c:pt>
                <c:pt idx="26">
                  <c:v>1.1335503</c:v>
                </c:pt>
                <c:pt idx="27">
                  <c:v>0.95646880000000012</c:v>
                </c:pt>
                <c:pt idx="28">
                  <c:v>0.8113313000000002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7980-4285-B132-003C6B0016D5}"/>
            </c:ext>
          </c:extLst>
        </c:ser>
        <c:ser>
          <c:idx val="4"/>
          <c:order val="4"/>
          <c:tx>
            <c:strRef>
              <c:f>'16.3_Crude_Tankers'!$A$7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ysClr val="window" lastClr="FFFFFF"/>
              </a:solidFill>
            </a:ln>
          </c:spPr>
          <c:cat>
            <c:numRef>
              <c:f>'16.3_Crude_Tankers'!$C$2:$AF$2</c:f>
              <c:numCache>
                <c:formatCode>mmm\-yy</c:formatCode>
                <c:ptCount val="30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</c:numCache>
            </c:numRef>
          </c:cat>
          <c:val>
            <c:numRef>
              <c:f>'16.3_Crude_Tankers'!$C$7:$AE$7</c:f>
              <c:numCache>
                <c:formatCode>#\ ##0.0</c:formatCode>
                <c:ptCount val="29"/>
                <c:pt idx="0">
                  <c:v>0.53030730249972824</c:v>
                </c:pt>
                <c:pt idx="1">
                  <c:v>0.2582774656225636</c:v>
                </c:pt>
                <c:pt idx="2">
                  <c:v>0.23643055055838524</c:v>
                </c:pt>
                <c:pt idx="3">
                  <c:v>0.36972072743899959</c:v>
                </c:pt>
                <c:pt idx="4">
                  <c:v>0.336620968975826</c:v>
                </c:pt>
                <c:pt idx="5">
                  <c:v>0.33106441767517453</c:v>
                </c:pt>
                <c:pt idx="6">
                  <c:v>0.28073923400334072</c:v>
                </c:pt>
                <c:pt idx="7">
                  <c:v>0.3224186897100092</c:v>
                </c:pt>
                <c:pt idx="8">
                  <c:v>0.26724691616765972</c:v>
                </c:pt>
                <c:pt idx="9">
                  <c:v>0.24683763447774126</c:v>
                </c:pt>
                <c:pt idx="10">
                  <c:v>0.28512509556720012</c:v>
                </c:pt>
                <c:pt idx="11">
                  <c:v>0.41672561044291517</c:v>
                </c:pt>
                <c:pt idx="12">
                  <c:v>0.4158</c:v>
                </c:pt>
                <c:pt idx="13">
                  <c:v>0.46119280000000001</c:v>
                </c:pt>
                <c:pt idx="14">
                  <c:v>0.30843199999999998</c:v>
                </c:pt>
                <c:pt idx="15">
                  <c:v>0.22898399999999999</c:v>
                </c:pt>
                <c:pt idx="16">
                  <c:v>3.9803999999999992E-2</c:v>
                </c:pt>
                <c:pt idx="17">
                  <c:v>2.2364999999999999E-2</c:v>
                </c:pt>
                <c:pt idx="18">
                  <c:v>0</c:v>
                </c:pt>
                <c:pt idx="19">
                  <c:v>0</c:v>
                </c:pt>
                <c:pt idx="20">
                  <c:v>2.0196000000000002E-2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7980-4285-B132-003C6B001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4110264"/>
        <c:axId val="274107912"/>
      </c:areaChart>
      <c:dateAx>
        <c:axId val="27411026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6.5496297279812141E-2"/>
              <c:y val="2.1059232026143789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4107912"/>
        <c:crosses val="autoZero"/>
        <c:auto val="1"/>
        <c:lblOffset val="0"/>
        <c:baseTimeUnit val="days"/>
      </c:dateAx>
      <c:valAx>
        <c:axId val="274107912"/>
        <c:scaling>
          <c:orientation val="minMax"/>
          <c:max val="4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4110264"/>
        <c:crosses val="autoZero"/>
        <c:crossBetween val="midCat"/>
        <c:majorUnit val="1"/>
      </c:valAx>
    </c:plotArea>
    <c:legend>
      <c:legendPos val="r"/>
      <c:layout>
        <c:manualLayout>
          <c:xMode val="edge"/>
          <c:yMode val="edge"/>
          <c:x val="1.0421006944445021E-3"/>
          <c:y val="0.91304901960784313"/>
          <c:w val="0.9724509981311753"/>
          <c:h val="8.69509803921568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17754008514065"/>
          <c:y val="2.557507727346673E-2"/>
          <c:w val="0.60752923320042851"/>
          <c:h val="0.882718545751634"/>
        </c:manualLayout>
      </c:layout>
      <c:barChart>
        <c:barDir val="bar"/>
        <c:grouping val="stacked"/>
        <c:varyColors val="0"/>
        <c:ser>
          <c:idx val="1"/>
          <c:order val="0"/>
          <c:spPr>
            <a:solidFill>
              <a:srgbClr val="2020FA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C85-483A-BA58-537B3B5187BD}"/>
              </c:ext>
            </c:extLst>
          </c:dPt>
          <c:dPt>
            <c:idx val="1"/>
            <c:invertIfNegative val="0"/>
            <c:bubble3D val="0"/>
            <c:spPr>
              <a:noFill/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85-483A-BA58-537B3B5187BD}"/>
              </c:ext>
            </c:extLst>
          </c:dPt>
          <c:dPt>
            <c:idx val="2"/>
            <c:invertIfNegative val="0"/>
            <c:bubble3D val="0"/>
            <c:spPr>
              <a:noFill/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F56-4392-89E7-AA500A737207}"/>
              </c:ext>
            </c:extLst>
          </c:dPt>
          <c:dPt>
            <c:idx val="3"/>
            <c:invertIfNegative val="0"/>
            <c:bubble3D val="0"/>
            <c:spPr>
              <a:noFill/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C85-483A-BA58-537B3B5187BD}"/>
              </c:ext>
            </c:extLst>
          </c:dPt>
          <c:dPt>
            <c:idx val="4"/>
            <c:invertIfNegative val="0"/>
            <c:bubble3D val="0"/>
            <c:spPr>
              <a:solidFill>
                <a:srgbClr val="23308E"/>
              </a:solidFill>
              <a:ln w="3175">
                <a:solidFill>
                  <a:sysClr val="window" lastClr="FFFFFF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C85-483A-BA58-537B3B5187BD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C85-483A-BA58-537B3B5187BD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C85-483A-BA58-537B3B5187BD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C85-483A-BA58-537B3B5187BD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6C85-483A-BA58-537B3B5187BD}"/>
              </c:ext>
            </c:extLst>
          </c:dPt>
          <c:dPt>
            <c:idx val="11"/>
            <c:invertIfNegative val="0"/>
            <c:bubble3D val="0"/>
            <c:spPr>
              <a:solidFill>
                <a:srgbClr val="2020FA"/>
              </a:solidFill>
              <a:ln w="3175">
                <a:solidFill>
                  <a:srgbClr val="FF91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964-4F35-84A6-370B1C36C11F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964-4F35-84A6-370B1C36C11F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C85-483A-BA58-537B3B5187BD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C85-483A-BA58-537B3B5187BD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C85-483A-BA58-537B3B5187BD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964-4F35-84A6-370B1C36C11F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964-4F35-84A6-370B1C36C11F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964-4F35-84A6-370B1C36C11F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964-4F35-84A6-370B1C36C11F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6964-4F35-84A6-370B1C36C11F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964-4F35-84A6-370B1C36C11F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6964-4F35-84A6-370B1C36C11F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964-4F35-84A6-370B1C36C11F}"/>
              </c:ext>
            </c:extLst>
          </c:dPt>
          <c:dPt>
            <c:idx val="3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C85-483A-BA58-537B3B5187BD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'20.1_Oil_discounts'!$A$3:$A$7</c:f>
              <c:strCache>
                <c:ptCount val="5"/>
                <c:pt idx="0">
                  <c:v>Дисконт: West India DAP</c:v>
                </c:pt>
                <c:pt idx="1">
                  <c:v>Прочие расходы</c:v>
                </c:pt>
                <c:pt idx="2">
                  <c:v>Стоимость фрахта</c:v>
                </c:pt>
                <c:pt idx="3">
                  <c:v>Маржа трейдера</c:v>
                </c:pt>
                <c:pt idx="4">
                  <c:v>Дисконт: Новороссийск FOB</c:v>
                </c:pt>
              </c:strCache>
            </c:strRef>
          </c:cat>
          <c:val>
            <c:numRef>
              <c:f>'20.1_Oil_discounts'!$E$3:$E$7</c:f>
              <c:numCache>
                <c:formatCode>#,##0.00</c:formatCode>
                <c:ptCount val="5"/>
                <c:pt idx="0">
                  <c:v>13.510000000000005</c:v>
                </c:pt>
                <c:pt idx="1">
                  <c:v>13.510000000000005</c:v>
                </c:pt>
                <c:pt idx="2">
                  <c:v>15.510000000000005</c:v>
                </c:pt>
                <c:pt idx="3">
                  <c:v>23.181232876712336</c:v>
                </c:pt>
                <c:pt idx="4">
                  <c:v>29.730000000000004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64-4F35-84A6-370B1C36C11F}"/>
            </c:ext>
          </c:extLst>
        </c:ser>
        <c:ser>
          <c:idx val="0"/>
          <c:order val="1"/>
          <c:spPr>
            <a:solidFill>
              <a:srgbClr val="424242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C02800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6C85-483A-BA58-537B3B5187BD}"/>
              </c:ext>
            </c:extLst>
          </c:dPt>
          <c:dPt>
            <c:idx val="2"/>
            <c:invertIfNegative val="0"/>
            <c:bubble3D val="0"/>
            <c:spPr>
              <a:solidFill>
                <a:srgbClr val="23308E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FF56-4392-89E7-AA500A737207}"/>
              </c:ext>
            </c:extLst>
          </c:dPt>
          <c:dPt>
            <c:idx val="3"/>
            <c:invertIfNegative val="0"/>
            <c:bubble3D val="0"/>
            <c:spPr>
              <a:solidFill>
                <a:srgbClr val="539FDE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6C85-483A-BA58-537B3B5187BD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6C85-483A-BA58-537B3B5187BD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6C85-483A-BA58-537B3B5187BD}"/>
              </c:ext>
            </c:extLst>
          </c:dPt>
          <c:dLbls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FF56-4392-89E7-AA500A73720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6C85-483A-BA58-537B3B5187B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'20.1_Oil_discounts'!$A$3:$A$7</c:f>
              <c:strCache>
                <c:ptCount val="5"/>
                <c:pt idx="0">
                  <c:v>Дисконт: West India DAP</c:v>
                </c:pt>
                <c:pt idx="1">
                  <c:v>Прочие расходы</c:v>
                </c:pt>
                <c:pt idx="2">
                  <c:v>Стоимость фрахта</c:v>
                </c:pt>
                <c:pt idx="3">
                  <c:v>Маржа трейдера</c:v>
                </c:pt>
                <c:pt idx="4">
                  <c:v>Дисконт: Новороссийск FOB</c:v>
                </c:pt>
              </c:strCache>
            </c:strRef>
          </c:cat>
          <c:val>
            <c:numRef>
              <c:f>'20.1_Oil_discounts'!$F$3:$F$7</c:f>
              <c:numCache>
                <c:formatCode>#,##0.00</c:formatCode>
                <c:ptCount val="5"/>
                <c:pt idx="1">
                  <c:v>2</c:v>
                </c:pt>
                <c:pt idx="2">
                  <c:v>7.6712328767123292</c:v>
                </c:pt>
                <c:pt idx="3">
                  <c:v>6.5487671232876679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6C85-483A-BA58-537B3B518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74105952"/>
        <c:axId val="274108696"/>
      </c:barChart>
      <c:catAx>
        <c:axId val="274105952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$/</a:t>
                </a:r>
                <a:r>
                  <a:rPr lang="ru-RU"/>
                  <a:t>барр.</a:t>
                </a:r>
              </a:p>
            </c:rich>
          </c:tx>
          <c:layout>
            <c:manualLayout>
              <c:xMode val="edge"/>
              <c:yMode val="edge"/>
              <c:x val="0.83422240272630588"/>
              <c:y val="0.83556086601307189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74108696"/>
        <c:crosses val="autoZero"/>
        <c:auto val="1"/>
        <c:lblAlgn val="ctr"/>
        <c:lblOffset val="0"/>
        <c:noMultiLvlLbl val="0"/>
      </c:catAx>
      <c:valAx>
        <c:axId val="274108696"/>
        <c:scaling>
          <c:orientation val="minMax"/>
          <c:max val="30"/>
          <c:min val="0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74105952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+mn-lt"/>
        </a:defRPr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0.06241</cdr:x>
      <cdr:y>0.28951</cdr:y>
    </cdr:from>
    <cdr:to>
      <cdr:x>0.93622</cdr:x>
      <cdr:y>0.28951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 flipV="1">
          <a:off x="292100" y="958850"/>
          <a:ext cx="4089400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/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0.87924</cdr:x>
      <cdr:y>0.67668</cdr:y>
    </cdr:from>
    <cdr:to>
      <cdr:x>1</cdr:x>
      <cdr:y>0.79172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052005" y="2192443"/>
          <a:ext cx="556507" cy="3727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sz="1000" b="1" dirty="0">
              <a:solidFill>
                <a:srgbClr val="C00000"/>
              </a:solidFill>
              <a:latin typeface="+mn-lt"/>
            </a:rPr>
            <a:t>28%</a:t>
          </a:r>
        </a:p>
      </cdr:txBody>
    </cdr:sp>
  </cdr:relSizeAnchor>
  <cdr:relSizeAnchor xmlns:cdr="http://schemas.openxmlformats.org/drawingml/2006/chartDrawing">
    <cdr:from>
      <cdr:x>0.87924</cdr:x>
      <cdr:y>0.44029</cdr:y>
    </cdr:from>
    <cdr:to>
      <cdr:x>1</cdr:x>
      <cdr:y>0.55533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052005" y="1426540"/>
          <a:ext cx="556507" cy="372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FF9100"/>
              </a:solidFill>
              <a:latin typeface="+mn-lt"/>
            </a:rPr>
            <a:t>43%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0.88112</cdr:x>
      <cdr:y>0.60224</cdr:y>
    </cdr:from>
    <cdr:to>
      <cdr:x>1</cdr:x>
      <cdr:y>0.71728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060637" y="1951258"/>
          <a:ext cx="547875" cy="372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sz="1000" b="1" dirty="0">
              <a:solidFill>
                <a:srgbClr val="2020FA"/>
              </a:solidFill>
              <a:latin typeface="+mn-lt"/>
            </a:rPr>
            <a:t>55%</a:t>
          </a:r>
        </a:p>
      </cdr:txBody>
    </cdr:sp>
  </cdr:relSizeAnchor>
  <cdr:relSizeAnchor xmlns:cdr="http://schemas.openxmlformats.org/drawingml/2006/chartDrawing">
    <cdr:from>
      <cdr:x>0.89674</cdr:x>
      <cdr:y>0.24068</cdr:y>
    </cdr:from>
    <cdr:to>
      <cdr:x>1</cdr:x>
      <cdr:y>0.35572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="" xmlns:a16="http://schemas.microsoft.com/office/drawing/2014/main" id="{7FDEEFFB-5392-1FE1-2D62-917A8756A632}"/>
            </a:ext>
          </a:extLst>
        </cdr:cNvPr>
        <cdr:cNvSpPr/>
      </cdr:nvSpPr>
      <cdr:spPr>
        <a:xfrm xmlns:a="http://schemas.openxmlformats.org/drawingml/2006/main">
          <a:off x="4132645" y="779803"/>
          <a:ext cx="475867" cy="3727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00B050"/>
              </a:solidFill>
              <a:latin typeface="+mn-lt"/>
            </a:rPr>
            <a:t>39%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0.89063</cdr:x>
      <cdr:y>0.67668</cdr:y>
    </cdr:from>
    <cdr:to>
      <cdr:x>1</cdr:x>
      <cdr:y>0.79172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104457" y="2192443"/>
          <a:ext cx="504055" cy="3727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sz="1000" b="1" dirty="0">
              <a:solidFill>
                <a:srgbClr val="2020FA"/>
              </a:solidFill>
              <a:latin typeface="+mn-lt"/>
            </a:rPr>
            <a:t>28%</a:t>
          </a:r>
        </a:p>
      </cdr:txBody>
    </cdr:sp>
  </cdr:relSizeAnchor>
  <cdr:relSizeAnchor xmlns:cdr="http://schemas.openxmlformats.org/drawingml/2006/chartDrawing">
    <cdr:from>
      <cdr:x>0.89063</cdr:x>
      <cdr:y>0.44029</cdr:y>
    </cdr:from>
    <cdr:to>
      <cdr:x>1</cdr:x>
      <cdr:y>0.55533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104457" y="1426540"/>
          <a:ext cx="504055" cy="372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00B050"/>
              </a:solidFill>
              <a:latin typeface="+mn-lt"/>
            </a:rPr>
            <a:t>37%</a:t>
          </a:r>
        </a:p>
      </cdr:txBody>
    </cdr:sp>
  </cdr:relSizeAnchor>
  <cdr:relSizeAnchor xmlns:cdr="http://schemas.openxmlformats.org/drawingml/2006/chartDrawing">
    <cdr:from>
      <cdr:x>0.89063</cdr:x>
      <cdr:y>0.16624</cdr:y>
    </cdr:from>
    <cdr:to>
      <cdr:x>1</cdr:x>
      <cdr:y>0.28128</cdr:y>
    </cdr:to>
    <cdr:sp macro="" textlink="">
      <cdr:nvSpPr>
        <cdr:cNvPr id="4" name="Прямоугольник 3">
          <a:extLst xmlns:a="http://schemas.openxmlformats.org/drawingml/2006/main">
            <a:ext uri="{FF2B5EF4-FFF2-40B4-BE49-F238E27FC236}">
              <a16:creationId xmlns="" xmlns:a16="http://schemas.microsoft.com/office/drawing/2014/main" id="{309860E6-397A-9288-BC63-8EEDA71DBF8E}"/>
            </a:ext>
          </a:extLst>
        </cdr:cNvPr>
        <cdr:cNvSpPr/>
      </cdr:nvSpPr>
      <cdr:spPr>
        <a:xfrm xmlns:a="http://schemas.openxmlformats.org/drawingml/2006/main">
          <a:off x="4104457" y="538618"/>
          <a:ext cx="504055" cy="372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FF9100"/>
              </a:solidFill>
              <a:latin typeface="+mn-lt"/>
            </a:rPr>
            <a:t>22%</a:t>
          </a:r>
        </a:p>
      </cdr:txBody>
    </cdr:sp>
  </cdr:relSizeAnchor>
  <cdr:relSizeAnchor xmlns:cdr="http://schemas.openxmlformats.org/drawingml/2006/chartDrawing">
    <cdr:from>
      <cdr:x>0.89063</cdr:x>
      <cdr:y>0.30496</cdr:y>
    </cdr:from>
    <cdr:to>
      <cdr:x>1</cdr:x>
      <cdr:y>0.42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="" xmlns:a16="http://schemas.microsoft.com/office/drawing/2014/main" id="{7FDEEFFB-5392-1FE1-2D62-917A8756A632}"/>
            </a:ext>
          </a:extLst>
        </cdr:cNvPr>
        <cdr:cNvSpPr/>
      </cdr:nvSpPr>
      <cdr:spPr>
        <a:xfrm xmlns:a="http://schemas.openxmlformats.org/drawingml/2006/main">
          <a:off x="4104457" y="988070"/>
          <a:ext cx="504055" cy="3727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C00000"/>
              </a:solidFill>
              <a:latin typeface="+mn-lt"/>
            </a:rPr>
            <a:t>12%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0.87924</cdr:x>
      <cdr:y>0.73758</cdr:y>
    </cdr:from>
    <cdr:to>
      <cdr:x>1</cdr:x>
      <cdr:y>0.85262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052005" y="2389759"/>
          <a:ext cx="556507" cy="3727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sz="1000" b="1" dirty="0">
              <a:solidFill>
                <a:srgbClr val="FF9100"/>
              </a:solidFill>
              <a:latin typeface="+mn-lt"/>
            </a:rPr>
            <a:t>16%</a:t>
          </a:r>
        </a:p>
      </cdr:txBody>
    </cdr:sp>
  </cdr:relSizeAnchor>
  <cdr:relSizeAnchor xmlns:cdr="http://schemas.openxmlformats.org/drawingml/2006/chartDrawing">
    <cdr:from>
      <cdr:x>0.89487</cdr:x>
      <cdr:y>0.66653</cdr:y>
    </cdr:from>
    <cdr:to>
      <cdr:x>1</cdr:x>
      <cdr:y>0.76172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124013" y="2159557"/>
          <a:ext cx="484499" cy="3084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C02800"/>
              </a:solidFill>
              <a:latin typeface="+mn-lt"/>
            </a:rPr>
            <a:t>11%</a:t>
          </a:r>
        </a:p>
      </cdr:txBody>
    </cdr:sp>
  </cdr:relSizeAnchor>
  <cdr:relSizeAnchor xmlns:cdr="http://schemas.openxmlformats.org/drawingml/2006/chartDrawing">
    <cdr:from>
      <cdr:x>0.89487</cdr:x>
      <cdr:y>0.56548</cdr:y>
    </cdr:from>
    <cdr:to>
      <cdr:x>1</cdr:x>
      <cdr:y>0.66067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4124013" y="1832155"/>
          <a:ext cx="484499" cy="3084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000" b="1" dirty="0">
              <a:solidFill>
                <a:srgbClr val="00B050"/>
              </a:solidFill>
              <a:latin typeface="+mn-lt"/>
            </a:rPr>
            <a:t>21%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2FC28-6F0B-4EF4-B0B4-363C239F5C9B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7F117-E385-4762-8D5C-54543759F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400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A4491-54DB-45CD-AC6C-2E68CD3750B6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38250"/>
            <a:ext cx="48291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52CA-5384-4A08-9C72-DA581EB85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19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97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907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13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262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703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65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472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055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28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16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93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1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F294-604A-4DCB-AC23-D3BC51D32459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80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3E3E7-F8FC-420D-93BA-F4F8E87DFE41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96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2A9F-A399-480B-B29E-BCED56D11C72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72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1704494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3308979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65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18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387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604920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52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750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68D8F-DE4D-479D-8FC7-D9BE4910FA1F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90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4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818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89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250864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913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37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748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396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531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7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3F6F-EF2F-43E5-AE3F-768DDAD92662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92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1159472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375136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8405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4089F-3BC5-4835-90B5-00251828EE86}" type="datetime1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8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E4E6-4ECF-480A-9E6F-38AC1FABC897}" type="datetime1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61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3D08-65F5-4A61-8159-636F36747D08}" type="datetime1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1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813B-75E6-48CC-9AA9-8AF2A23D74C0}" type="datetime1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6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0EA55-DA76-4667-8A96-11D59886EAE4}" type="datetime1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142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86E4-901A-47A3-BAAB-0F493B8FFB24}" type="datetime1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8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vmlDrawing" Target="../drawings/vmlDrawing2.v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ED1BE3C9-8B7F-4F45-804B-7A5300AC49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4391601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Слайд think-cell" r:id="rId15" imgW="385" imgH="392" progId="TCLayout.ActiveDocument.1">
                  <p:embed/>
                </p:oleObj>
              </mc:Choice>
              <mc:Fallback>
                <p:oleObj name="Слайд think-cell" r:id="rId15" imgW="385" imgH="39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F4F78-515E-4663-AC87-A90E0E164833}" type="datetime1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99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4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энергетики и финансов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  <p:sldLayoutId id="2147483954" r:id="rId18"/>
    <p:sldLayoutId id="2147483955" r:id="rId19"/>
    <p:sldLayoutId id="2147483956" r:id="rId20"/>
    <p:sldLayoutId id="2147483957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2.xml"/><Relationship Id="rId7" Type="http://schemas.openxmlformats.org/officeDocument/2006/relationships/image" Target="../media/image7.emf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9.xml"/><Relationship Id="rId10" Type="http://schemas.openxmlformats.org/officeDocument/2006/relationships/chart" Target="../charts/chart16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4.xml"/><Relationship Id="rId7" Type="http://schemas.openxmlformats.org/officeDocument/2006/relationships/image" Target="../media/image7.emf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10.xml"/><Relationship Id="rId10" Type="http://schemas.openxmlformats.org/officeDocument/2006/relationships/chart" Target="../charts/chart18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6.xml"/><Relationship Id="rId7" Type="http://schemas.openxmlformats.org/officeDocument/2006/relationships/image" Target="../media/image7.emf"/><Relationship Id="rId2" Type="http://schemas.openxmlformats.org/officeDocument/2006/relationships/tags" Target="../tags/tag25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11.xml"/><Relationship Id="rId10" Type="http://schemas.openxmlformats.org/officeDocument/2006/relationships/chart" Target="../charts/chart20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8.xml"/><Relationship Id="rId7" Type="http://schemas.openxmlformats.org/officeDocument/2006/relationships/image" Target="../media/image7.emf"/><Relationship Id="rId2" Type="http://schemas.openxmlformats.org/officeDocument/2006/relationships/tags" Target="../tags/tag2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2.xml"/><Relationship Id="rId10" Type="http://schemas.openxmlformats.org/officeDocument/2006/relationships/chart" Target="../charts/chart22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0.xml"/><Relationship Id="rId7" Type="http://schemas.openxmlformats.org/officeDocument/2006/relationships/image" Target="../media/image7.emf"/><Relationship Id="rId2" Type="http://schemas.openxmlformats.org/officeDocument/2006/relationships/tags" Target="../tags/tag29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0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6.xml"/><Relationship Id="rId7" Type="http://schemas.openxmlformats.org/officeDocument/2006/relationships/image" Target="../media/image7.emf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1.xml"/><Relationship Id="rId10" Type="http://schemas.openxmlformats.org/officeDocument/2006/relationships/chart" Target="../charts/chart2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8.xml"/><Relationship Id="rId7" Type="http://schemas.openxmlformats.org/officeDocument/2006/relationships/image" Target="../media/image7.emf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2.xml"/><Relationship Id="rId10" Type="http://schemas.openxmlformats.org/officeDocument/2006/relationships/chart" Target="../charts/chart4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0.xml"/><Relationship Id="rId7" Type="http://schemas.openxmlformats.org/officeDocument/2006/relationships/image" Target="../media/image7.emf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3.xml"/><Relationship Id="rId10" Type="http://schemas.openxmlformats.org/officeDocument/2006/relationships/chart" Target="../charts/chart6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2.xml"/><Relationship Id="rId7" Type="http://schemas.openxmlformats.org/officeDocument/2006/relationships/image" Target="../media/image7.emf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4.xml"/><Relationship Id="rId10" Type="http://schemas.openxmlformats.org/officeDocument/2006/relationships/chart" Target="../charts/chart8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4.xml"/><Relationship Id="rId7" Type="http://schemas.openxmlformats.org/officeDocument/2006/relationships/image" Target="../media/image7.emf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5.xml"/><Relationship Id="rId10" Type="http://schemas.openxmlformats.org/officeDocument/2006/relationships/chart" Target="../charts/chart10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image" Target="../media/image7.emf"/><Relationship Id="rId2" Type="http://schemas.openxmlformats.org/officeDocument/2006/relationships/tags" Target="../tags/tag15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0.emf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8.xml"/><Relationship Id="rId7" Type="http://schemas.openxmlformats.org/officeDocument/2006/relationships/image" Target="../media/image7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7.xml"/><Relationship Id="rId10" Type="http://schemas.openxmlformats.org/officeDocument/2006/relationships/chart" Target="../charts/chart12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image" Target="../media/image7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8.xml"/><Relationship Id="rId10" Type="http://schemas.openxmlformats.org/officeDocument/2006/relationships/chart" Target="../charts/chart14.xml"/><Relationship Id="rId4" Type="http://schemas.openxmlformats.org/officeDocument/2006/relationships/slideLayout" Target="../slideLayouts/slideLayout19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7800ABB7-C7C6-4327-9AA2-308CE2936BE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30861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Слайд think-cell" r:id="rId5" imgW="385" imgH="392" progId="TCLayout.ActiveDocument.1">
                  <p:embed/>
                </p:oleObj>
              </mc:Choice>
              <mc:Fallback>
                <p:oleObj name="Слайд think-cell" r:id="rId5" imgW="385" imgH="39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777" y="999472"/>
            <a:ext cx="8879097" cy="917360"/>
          </a:xfrm>
        </p:spPr>
        <p:txBody>
          <a:bodyPr vert="horz">
            <a:normAutofit/>
          </a:bodyPr>
          <a:lstStyle/>
          <a:p>
            <a:r>
              <a:rPr lang="ru-RU" sz="2600" b="1" dirty="0" smtClean="0">
                <a:solidFill>
                  <a:srgbClr val="0C1460"/>
                </a:solidFill>
                <a:latin typeface="+mn-lt"/>
              </a:rPr>
              <a:t>Морской экспорт российских нефти и нефтепродуктов</a:t>
            </a:r>
            <a:endParaRPr lang="en-US" sz="2600" b="1" dirty="0">
              <a:solidFill>
                <a:srgbClr val="0C146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776" y="2245082"/>
            <a:ext cx="4617232" cy="1498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XV</a:t>
            </a:r>
            <a:r>
              <a:rPr lang="en-US" sz="140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ru-RU" sz="140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Всероссийский Форум «Современное 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состояние и перспективы развития российского рынка </a:t>
            </a:r>
            <a:r>
              <a:rPr lang="ru-RU" sz="1400" dirty="0" err="1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бункеровочных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услуг»</a:t>
            </a:r>
          </a:p>
          <a:p>
            <a:pPr defTabSz="742950" fontAlgn="base">
              <a:spcBef>
                <a:spcPct val="0"/>
              </a:spcBef>
              <a:spcAft>
                <a:spcPts val="600"/>
              </a:spcAft>
              <a:defRPr/>
            </a:pPr>
            <a:endParaRPr lang="ru-RU" sz="1400" dirty="0">
              <a:solidFill>
                <a:srgbClr val="5B9BD5">
                  <a:lumMod val="50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22 июня 2023</a:t>
            </a:r>
            <a:endParaRPr lang="en-US" sz="1400" dirty="0">
              <a:solidFill>
                <a:srgbClr val="5B9BD5">
                  <a:lumMod val="50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38" dirty="0">
              <a:solidFill>
                <a:srgbClr val="5B9BD5">
                  <a:lumMod val="50000"/>
                </a:srgb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865303" y="4663609"/>
            <a:ext cx="4040697" cy="1512759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7429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75" b="1" dirty="0" smtClean="0">
                <a:solidFill>
                  <a:srgbClr val="0C1460"/>
                </a:solidFill>
                <a:cs typeface="Times New Roman" panose="02020603050405020304" pitchFamily="18" charset="0"/>
              </a:rPr>
              <a:t>Сергей Кондратьев</a:t>
            </a:r>
            <a:endParaRPr lang="ru-RU" sz="2275" b="1" dirty="0">
              <a:solidFill>
                <a:srgbClr val="0C1460"/>
              </a:solidFill>
              <a:cs typeface="Times New Roman" panose="02020603050405020304" pitchFamily="18" charset="0"/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0264A6"/>
                </a:solidFill>
              </a:rPr>
              <a:t>з</a:t>
            </a:r>
            <a:r>
              <a:rPr lang="ru-RU" sz="1200" b="1" dirty="0" smtClean="0">
                <a:solidFill>
                  <a:srgbClr val="0264A6"/>
                </a:solidFill>
              </a:rPr>
              <a:t>ам. руководителя Экономического департамента </a:t>
            </a:r>
            <a:endParaRPr lang="en-US" sz="1200" b="1" dirty="0">
              <a:solidFill>
                <a:srgbClr val="0264A6"/>
              </a:solidFill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0264A6"/>
                </a:solidFill>
              </a:rPr>
              <a:t>s_kondratiev@fief.ru</a:t>
            </a:r>
            <a:endParaRPr lang="en-US" sz="1200" b="1" dirty="0">
              <a:solidFill>
                <a:srgbClr val="0264A6"/>
              </a:solidFill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38" dirty="0">
              <a:solidFill>
                <a:srgbClr val="0264A6"/>
              </a:solidFill>
              <a:latin typeface="Gilroy" panose="00000500000000000000" pitchFamily="2" charset="-52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A3C11C-B42A-4610-9DAA-D6491D297F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26" y="5176875"/>
            <a:ext cx="3985617" cy="94416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0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10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Юго-Восточная Азия: </a:t>
            </a:r>
            <a:br>
              <a:rPr lang="ru-RU" b="1" dirty="0" smtClean="0"/>
            </a:br>
            <a:r>
              <a:rPr lang="en-US" smtClean="0"/>
              <a:t>STS</a:t>
            </a:r>
            <a:r>
              <a:rPr lang="ru-RU"/>
              <a:t> </a:t>
            </a:r>
            <a:r>
              <a:rPr lang="ru-RU" smtClean="0"/>
              <a:t>и хабы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453166" y="4869160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Прямые отправки российских нефтепродуктов в Китай невелики (140 тыс. 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барр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./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сут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.), но в реальности могут быть выше, т.к. Россия остается крупным поставщиком  нефтепродуктов в 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Малайзию и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Сингапур, 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которые являются региональными 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хабами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 для его дальнейшего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реэкспорта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smtClean="0">
                <a:solidFill>
                  <a:prstClr val="black"/>
                </a:solidFill>
              </a:rPr>
              <a:t>Источник:</a:t>
            </a:r>
            <a:r>
              <a:rPr lang="en-US" sz="1400" i="1" smtClean="0">
                <a:solidFill>
                  <a:prstClr val="black"/>
                </a:solidFill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</a:rPr>
              <a:t>Refinitiv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в страны Юго-Восточной Азии, 2022-23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mtClean="0">
                <a:solidFill>
                  <a:srgbClr val="00447C"/>
                </a:solidFill>
              </a:rPr>
              <a:t>STS-</a:t>
            </a:r>
            <a:r>
              <a:rPr lang="ru-RU" sz="1400" smtClean="0">
                <a:solidFill>
                  <a:srgbClr val="00447C"/>
                </a:solidFill>
              </a:rPr>
              <a:t>перевалка нефтепродуктов, 2022-23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lc="http://schemas.openxmlformats.org/drawingml/2006/lockedCanvas" xmlns:a16="http://schemas.microsoft.com/office/drawing/2014/main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179CD07E-800A-4D3E-BC0B-2497CD87B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97398"/>
              </p:ext>
            </p:extLst>
          </p:nvPr>
        </p:nvGraphicFramePr>
        <p:xfrm>
          <a:off x="344488" y="1484784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lc="http://schemas.openxmlformats.org/drawingml/2006/lockedCanvas" xmlns:a16="http://schemas.microsoft.com/office/drawing/2014/main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D81D5E0B-A5A1-4A2D-934F-C8625EB857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6506358"/>
              </p:ext>
            </p:extLst>
          </p:nvPr>
        </p:nvGraphicFramePr>
        <p:xfrm>
          <a:off x="5005451" y="1484784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7778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11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Насколько реальны новые ограничения: </a:t>
            </a:r>
            <a:br>
              <a:rPr lang="ru-RU" b="1" dirty="0" smtClean="0"/>
            </a:br>
            <a:r>
              <a:rPr lang="ru-RU" dirty="0" smtClean="0"/>
              <a:t>высокий спрос и хорошая дисциплина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Доступные свободные мощности в странах ОПЕК+ сейчас не превышают 7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мбд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свободные добычные мощности вне ОПЕК+ находятся ниже 2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мбд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ЦДУ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Прогноз спроса на нефть,</a:t>
            </a:r>
            <a:br>
              <a:rPr lang="ru-RU" sz="1400" dirty="0" smtClean="0">
                <a:solidFill>
                  <a:srgbClr val="00447C"/>
                </a:solidFill>
              </a:rPr>
            </a:br>
            <a:r>
              <a:rPr lang="ru-RU" sz="1400" dirty="0" smtClean="0">
                <a:solidFill>
                  <a:srgbClr val="00447C"/>
                </a:solidFill>
              </a:rPr>
              <a:t>2023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Свободные мощности по добыче нефти ОПЕК+, </a:t>
            </a:r>
            <a:r>
              <a:rPr lang="ru-RU" sz="1400" dirty="0" smtClean="0">
                <a:solidFill>
                  <a:srgbClr val="00447C"/>
                </a:solidFill>
              </a:rPr>
              <a:t>май 2023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8" name="Объект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804934"/>
              </p:ext>
            </p:extLst>
          </p:nvPr>
        </p:nvGraphicFramePr>
        <p:xfrm>
          <a:off x="4993669" y="1430636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lc="http://schemas.openxmlformats.org/drawingml/2006/lockedCanvas" xmlns:xdr="http://schemas.openxmlformats.org/drawingml/2006/spreadsheetDrawing" xmlns=""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620345"/>
              </p:ext>
            </p:extLst>
          </p:nvPr>
        </p:nvGraphicFramePr>
        <p:xfrm>
          <a:off x="272480" y="1340768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00036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9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12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Экспорт нефти из России: </a:t>
            </a:r>
            <a:br>
              <a:rPr lang="ru-RU" b="1" dirty="0" smtClean="0"/>
            </a:br>
            <a:r>
              <a:rPr lang="ru-RU" dirty="0" smtClean="0"/>
              <a:t>среднесрочные тренды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В 2023 г. экспорт нефти из России снизится на 2% г/г, до 239-240 млн т. С 2024 г. поставки начнут расти, достигнув 245-250 млн т к 2027 г. Индия и Китай останутся ключевыми экспортными рынками для российской нефти.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ЦДУ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нефти по «Дружбе», 2018-23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Структура экспорта российской </a:t>
            </a:r>
            <a:r>
              <a:rPr lang="ru-RU" sz="1400" dirty="0" smtClean="0">
                <a:solidFill>
                  <a:srgbClr val="00447C"/>
                </a:solidFill>
              </a:rPr>
              <a:t>нефти, 2010-27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Рисунок 10">
            <a:extLst>
              <a:ext uri="{FF2B5EF4-FFF2-40B4-BE49-F238E27FC236}">
                <a16:creationId xmlns="" xmlns:a16="http://schemas.microsoft.com/office/drawing/2014/main" id="{E1DD3530-C0DC-4CBE-8197-323F33C254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344906"/>
              </p:ext>
            </p:extLst>
          </p:nvPr>
        </p:nvGraphicFramePr>
        <p:xfrm>
          <a:off x="412045" y="1425649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Рисунок 13">
            <a:extLst>
              <a:ext uri="{FF2B5EF4-FFF2-40B4-BE49-F238E27FC236}">
                <a16:creationId xmlns="" xmlns:a16="http://schemas.microsoft.com/office/drawing/2014/main" id="{00000000-0008-0000-1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441667"/>
              </p:ext>
            </p:extLst>
          </p:nvPr>
        </p:nvGraphicFramePr>
        <p:xfrm>
          <a:off x="4933443" y="1431132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37849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13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Экспорт нефтепродуктов из России: </a:t>
            </a:r>
            <a:br>
              <a:rPr lang="ru-RU" b="1" dirty="0" smtClean="0"/>
            </a:br>
            <a:r>
              <a:rPr lang="ru-RU" dirty="0" smtClean="0"/>
              <a:t>стабильность на пятилетку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Экспорт нефтепродуктов 2024-27 гг. стабилизируется на уровне 128-135 млн т.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ЦДУ, оценки ИЭФ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нефтепродуктов из России, </a:t>
            </a:r>
            <a:br>
              <a:rPr lang="ru-RU" sz="1400" dirty="0" smtClean="0">
                <a:solidFill>
                  <a:srgbClr val="00447C"/>
                </a:solidFill>
              </a:rPr>
            </a:br>
            <a:r>
              <a:rPr lang="ru-RU" sz="1400" dirty="0" smtClean="0">
                <a:solidFill>
                  <a:srgbClr val="00447C"/>
                </a:solidFill>
              </a:rPr>
              <a:t>2010-27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нефти и переработка нефти на НПЗ, </a:t>
            </a:r>
            <a:br>
              <a:rPr lang="ru-RU" sz="1400" dirty="0" smtClean="0">
                <a:solidFill>
                  <a:srgbClr val="00447C"/>
                </a:solidFill>
              </a:rPr>
            </a:br>
            <a:r>
              <a:rPr lang="ru-RU" sz="1400" dirty="0" smtClean="0">
                <a:solidFill>
                  <a:srgbClr val="00447C"/>
                </a:solidFill>
              </a:rPr>
              <a:t>2010-27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7" name="Рисунок 12">
            <a:extLst>
              <a:ext uri="{FF2B5EF4-FFF2-40B4-BE49-F238E27FC236}">
                <a16:creationId xmlns="" xmlns:a16="http://schemas.microsoft.com/office/drawing/2014/main" id="{00000000-0008-0000-1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032156"/>
              </p:ext>
            </p:extLst>
          </p:nvPr>
        </p:nvGraphicFramePr>
        <p:xfrm>
          <a:off x="403463" y="1556791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lc="http://schemas.openxmlformats.org/drawingml/2006/lockedCanvas" xmlns:xdr="http://schemas.openxmlformats.org/drawingml/2006/spreadsheetDrawing" xmlns=""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066370"/>
              </p:ext>
            </p:extLst>
          </p:nvPr>
        </p:nvGraphicFramePr>
        <p:xfrm>
          <a:off x="5105915" y="1484784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7387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4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5"/>
          <p:cNvSpPr txBox="1">
            <a:spLocks/>
          </p:cNvSpPr>
          <p:nvPr/>
        </p:nvSpPr>
        <p:spPr>
          <a:xfrm>
            <a:off x="1142613" y="2078963"/>
            <a:ext cx="7334075" cy="2142125"/>
          </a:xfrm>
          <a:prstGeom prst="rect">
            <a:avLst/>
          </a:prstGeom>
        </p:spPr>
        <p:txBody>
          <a:bodyPr vert="horz" wrap="square" anchor="b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ru-RU" b="1" smtClean="0"/>
              <a:t>Спасибо за внимание!</a:t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sz="1600" smtClean="0"/>
              <a:t>Сергей Кондратьев, </a:t>
            </a:r>
            <a:r>
              <a:rPr lang="en-US" sz="1600" smtClean="0"/>
              <a:t/>
            </a:r>
            <a:br>
              <a:rPr lang="en-US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Институт энергетики и финансов</a:t>
            </a:r>
            <a:r>
              <a:rPr lang="en-US" sz="1600" smtClean="0"/>
              <a:t/>
            </a:r>
            <a:br>
              <a:rPr lang="en-US" sz="1600" smtClean="0"/>
            </a:br>
            <a:r>
              <a:rPr lang="en-US" sz="1600" smtClean="0"/>
              <a:t>101000</a:t>
            </a:r>
            <a:r>
              <a:rPr lang="ru-RU" sz="1600" smtClean="0"/>
              <a:t>, Архангельский переулок, д.7, стр.1</a:t>
            </a:r>
            <a:br>
              <a:rPr lang="ru-RU" sz="1600" smtClean="0"/>
            </a:br>
            <a:r>
              <a:rPr lang="en-US" sz="1600" smtClean="0"/>
              <a:t>+7 </a:t>
            </a:r>
            <a:r>
              <a:rPr lang="ru-RU" sz="1600" smtClean="0"/>
              <a:t>926</a:t>
            </a:r>
            <a:r>
              <a:rPr lang="en-US" sz="1600" smtClean="0"/>
              <a:t> </a:t>
            </a:r>
            <a:r>
              <a:rPr lang="ru-RU" sz="1600" smtClean="0"/>
              <a:t>280</a:t>
            </a:r>
            <a:r>
              <a:rPr lang="en-US" sz="1600" smtClean="0"/>
              <a:t> </a:t>
            </a:r>
            <a:r>
              <a:rPr lang="ru-RU" sz="1600" smtClean="0"/>
              <a:t>6172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032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2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Стоимостные объемы экспорта: </a:t>
            </a:r>
            <a:br>
              <a:rPr lang="ru-RU" b="1" dirty="0" smtClean="0"/>
            </a:br>
            <a:r>
              <a:rPr lang="ru-RU" dirty="0" smtClean="0"/>
              <a:t>какой он сейчас?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Падение сырьевых цен привело к снижению экспорта к «нормальным» уровням 2010-х гг. при существенном изменении региональной структуры поставок.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из России, 2017-23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Цены на основные экспортные товары, 2017-23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lc="http://schemas.openxmlformats.org/drawingml/2006/lockedCanvas" xmlns:xdr="http://schemas.openxmlformats.org/drawingml/2006/spreadsheetDrawing" xmlns=""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735784"/>
              </p:ext>
            </p:extLst>
          </p:nvPr>
        </p:nvGraphicFramePr>
        <p:xfrm>
          <a:off x="332595" y="1556792"/>
          <a:ext cx="468000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lc="http://schemas.openxmlformats.org/drawingml/2006/lockedCanvas" xmlns:xdr="http://schemas.openxmlformats.org/drawingml/2006/spreadsheetDrawing" xmlns=""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49070"/>
              </p:ext>
            </p:extLst>
          </p:nvPr>
        </p:nvGraphicFramePr>
        <p:xfrm>
          <a:off x="4953000" y="15567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519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3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Физические объемы экспорта: </a:t>
            </a:r>
            <a:br>
              <a:rPr lang="ru-RU" b="1" dirty="0" smtClean="0"/>
            </a:br>
            <a:r>
              <a:rPr lang="ru-RU" dirty="0" smtClean="0"/>
              <a:t>остаются стабильными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5016078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Несмотря на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санкционное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давление перевалка нефтяных грузов в российских портах за 5М2023 выросла на 7,4 млн т.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АМТП</a:t>
            </a:r>
            <a:endParaRPr lang="ru-RU" sz="1400" i="1" dirty="0">
              <a:solidFill>
                <a:prstClr val="black"/>
              </a:solidFill>
            </a:endParaRPr>
          </a:p>
        </p:txBody>
      </p:sp>
      <p:graphicFrame>
        <p:nvGraphicFramePr>
          <p:cNvPr id="17" name="Рисунок 14">
            <a:extLst>
              <a:ext uri="{FF2B5EF4-FFF2-40B4-BE49-F238E27FC236}">
                <a16:creationId xmlns:lc="http://schemas.openxmlformats.org/drawingml/2006/lockedCanvas" xmlns="" xmlns:a16="http://schemas.microsoft.com/office/drawing/2014/main" id="{293B7F6F-B830-4263-BC5E-F61D552BB2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551996"/>
              </p:ext>
            </p:extLst>
          </p:nvPr>
        </p:nvGraphicFramePr>
        <p:xfrm>
          <a:off x="4797078" y="1556792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128464" y="1124308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Перевалка грузов в российских портах, </a:t>
            </a:r>
            <a:br>
              <a:rPr lang="ru-RU" sz="1400" dirty="0" smtClean="0">
                <a:solidFill>
                  <a:srgbClr val="00447C"/>
                </a:solidFill>
              </a:rPr>
            </a:br>
            <a:r>
              <a:rPr lang="ru-RU" sz="1400" dirty="0" smtClean="0">
                <a:solidFill>
                  <a:srgbClr val="00447C"/>
                </a:solidFill>
              </a:rPr>
              <a:t>5М2023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9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Перевалка экспортных грузов в российских портах, </a:t>
            </a:r>
            <a:r>
              <a:rPr lang="ru-RU" sz="1400" dirty="0" smtClean="0">
                <a:solidFill>
                  <a:srgbClr val="00447C"/>
                </a:solidFill>
              </a:rPr>
              <a:t>5М</a:t>
            </a:r>
            <a:r>
              <a:rPr lang="en-US" sz="1400" dirty="0" smtClean="0">
                <a:solidFill>
                  <a:srgbClr val="00447C"/>
                </a:solidFill>
              </a:rPr>
              <a:t>20</a:t>
            </a:r>
            <a:r>
              <a:rPr lang="ru-RU" sz="1400" dirty="0" smtClean="0">
                <a:solidFill>
                  <a:srgbClr val="00447C"/>
                </a:solidFill>
              </a:rPr>
              <a:t>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21" name="Рисунок 14">
            <a:extLst>
              <a:ext uri="{FF2B5EF4-FFF2-40B4-BE49-F238E27FC236}">
                <a16:creationId xmlns:lc="http://schemas.openxmlformats.org/drawingml/2006/lockedCanvas" xmlns="" xmlns:a16="http://schemas.microsoft.com/office/drawing/2014/main" id="{293B7F6F-B830-4263-BC5E-F61D552BB2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553599"/>
              </p:ext>
            </p:extLst>
          </p:nvPr>
        </p:nvGraphicFramePr>
        <p:xfrm>
          <a:off x="218282" y="1556792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425569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4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нефти в Азию: </a:t>
            </a:r>
            <a:br>
              <a:rPr lang="ru-RU" b="1" dirty="0" smtClean="0"/>
            </a:br>
            <a:r>
              <a:rPr lang="ru-RU" dirty="0" smtClean="0"/>
              <a:t>полное перенаправление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60512" y="4847792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Сейчас свыше 90% российского экспорта нефти направляется в Индию и Китай, такой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сверхконцентрации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не было с начала 1960-х гг.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Bloomberg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российской нефти по морю, 2022-23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Отгрузки российской </a:t>
            </a:r>
            <a:r>
              <a:rPr lang="ru-RU" sz="1400" dirty="0">
                <a:solidFill>
                  <a:srgbClr val="00447C"/>
                </a:solidFill>
              </a:rPr>
              <a:t>нефти </a:t>
            </a:r>
            <a:r>
              <a:rPr lang="ru-RU" sz="1400" dirty="0" smtClean="0">
                <a:solidFill>
                  <a:srgbClr val="00447C"/>
                </a:solidFill>
              </a:rPr>
              <a:t>по морю, 2022-23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Рисунок 13">
            <a:extLst>
              <a:ext uri="{FF2B5EF4-FFF2-40B4-BE49-F238E27FC236}">
                <a16:creationId xmlns=""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201782"/>
              </p:ext>
            </p:extLst>
          </p:nvPr>
        </p:nvGraphicFramePr>
        <p:xfrm>
          <a:off x="396939" y="1459980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Рисунок 12">
            <a:extLst>
              <a:ext uri="{FF2B5EF4-FFF2-40B4-BE49-F238E27FC236}">
                <a16:creationId xmlns="" xmlns:a16="http://schemas.microsoft.com/office/drawing/2014/main" id="{00000000-0008-0000-1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671058"/>
              </p:ext>
            </p:extLst>
          </p:nvPr>
        </p:nvGraphicFramePr>
        <p:xfrm>
          <a:off x="4808984" y="1667364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93988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5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Танкерная диверсификация: </a:t>
            </a:r>
            <a:br>
              <a:rPr lang="ru-RU" b="1" dirty="0" smtClean="0"/>
            </a:br>
            <a:r>
              <a:rPr lang="ru-RU" dirty="0" smtClean="0"/>
              <a:t>страхование и фрахт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Сейчас на западные судоходные компании приходится менее 30% перевозок российской нефти, около 20% перевозится компаниями, принадлежащим российским собственникам*, доля т.н. «теневого флота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».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128464" y="1124308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Танкеры, перевозящие российскую нефть по стране регистрации собственника, 2021-23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Предоставление страховки танкерам, перевозящим российскую нефть, 2021-23</a:t>
            </a:r>
          </a:p>
        </p:txBody>
      </p:sp>
      <p:graphicFrame>
        <p:nvGraphicFramePr>
          <p:cNvPr id="17" name="Рисунок 20">
            <a:extLst>
              <a:ext uri="{FF2B5EF4-FFF2-40B4-BE49-F238E27FC236}">
                <a16:creationId xmlns="" xmlns:a16="http://schemas.microsoft.com/office/drawing/2014/main" id="{EF956261-AC66-42AA-A14C-F7968E4F2B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624696"/>
              </p:ext>
            </p:extLst>
          </p:nvPr>
        </p:nvGraphicFramePr>
        <p:xfrm>
          <a:off x="4924811" y="1556791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Рисунок 14">
            <a:extLst>
              <a:ext uri="{FF2B5EF4-FFF2-40B4-BE49-F238E27FC236}">
                <a16:creationId xmlns="" xmlns:a16="http://schemas.microsoft.com/office/drawing/2014/main" id="{293B7F6F-B830-4263-BC5E-F61D552BB2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872007"/>
              </p:ext>
            </p:extLst>
          </p:nvPr>
        </p:nvGraphicFramePr>
        <p:xfrm>
          <a:off x="200472" y="1556792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7018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6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Стоимость фрахта: </a:t>
            </a:r>
            <a:br>
              <a:rPr lang="ru-RU" b="1" dirty="0" smtClean="0"/>
            </a:br>
            <a:r>
              <a:rPr lang="ru-RU" dirty="0" smtClean="0"/>
              <a:t>тренд на снижение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Высокая стоимость фрахта стала одной из главных причин высоких дисконтов при оценке стоимости российской нефти…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smtClean="0">
                <a:solidFill>
                  <a:prstClr val="black"/>
                </a:solidFill>
              </a:rPr>
              <a:t>Argus, </a:t>
            </a:r>
            <a:r>
              <a:rPr lang="ru-RU" sz="1400" i="1" smtClean="0">
                <a:solidFill>
                  <a:prstClr val="black"/>
                </a:solidFill>
              </a:rPr>
              <a:t>ЦЦИ Газпромбанка, ИЭФ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Структура дисконта для российской нефти, поставляемой в Индию, апрель 2023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Рисунок 13">
            <a:extLst>
              <a:ext uri="{FF2B5EF4-FFF2-40B4-BE49-F238E27FC236}">
                <a16:creationId xmlns="" xmlns:a16="http://schemas.microsoft.com/office/drawing/2014/main" id="{00000000-0008-0000-1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284644"/>
              </p:ext>
            </p:extLst>
          </p:nvPr>
        </p:nvGraphicFramePr>
        <p:xfrm>
          <a:off x="5005451" y="1556791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431CD612-0C03-4EEF-8789-2DD2A636B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1029852"/>
              </p:ext>
            </p:extLst>
          </p:nvPr>
        </p:nvGraphicFramePr>
        <p:xfrm>
          <a:off x="420399" y="1340767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Стоимость фрахта из российских портов в Индию, 2023</a:t>
            </a:r>
            <a:endParaRPr lang="ru-RU" sz="1400" dirty="0">
              <a:solidFill>
                <a:srgbClr val="0044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08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7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Стоимость фрахта и экспортные цены: </a:t>
            </a:r>
            <a:br>
              <a:rPr lang="ru-RU" b="1" dirty="0" smtClean="0"/>
            </a:br>
            <a:r>
              <a:rPr lang="ru-RU" dirty="0" smtClean="0"/>
              <a:t>как считать?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200472" y="1302471"/>
            <a:ext cx="475252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Вопрос о ценах, дисконтах и корректной подход к оценке параметров для российского рынка сейчас находится в центре внимания участников рынка.</a:t>
            </a:r>
          </a:p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 2022 г. «Газпромбанк» создал Центр ценовых индексов, осуществляющий оценку цен на экспортных базисах для энергоресурсов, метанола,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сельхозгрузов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а также оценку стоимости фрахта.</a:t>
            </a:r>
          </a:p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 основе подхода – регулярные опросы участников рынка и расчет индикативных котировок. Институт энергетики и финансов отвечает за расчет стоимости фрахта для российской нефти и нефтепродуктов.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ЦЦИ Газпромбанка</a:t>
            </a:r>
            <a:endParaRPr lang="ru-RU" sz="1400" i="1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l="1859"/>
          <a:stretch/>
        </p:blipFill>
        <p:spPr>
          <a:xfrm>
            <a:off x="5916240" y="907835"/>
            <a:ext cx="3802796" cy="504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/>
          <a:srcRect b="4948"/>
          <a:stretch/>
        </p:blipFill>
        <p:spPr>
          <a:xfrm>
            <a:off x="5385048" y="1590741"/>
            <a:ext cx="3560743" cy="479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6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8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Экспорт нефтепродуктов: </a:t>
            </a:r>
            <a:br>
              <a:rPr lang="ru-RU" b="1" dirty="0" smtClean="0"/>
            </a:br>
            <a:r>
              <a:rPr lang="ru-RU" dirty="0" smtClean="0"/>
              <a:t>быстрая переориентация после эмбарго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453166" y="4869160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Экспорт нефтепродуктов остается высоким в апреле-мае 2023 г. несмотря на сокращение переработки.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</a:t>
            </a:r>
            <a:r>
              <a:rPr lang="ru-RU" sz="1400" i="1" smtClean="0">
                <a:solidFill>
                  <a:prstClr val="black"/>
                </a:solidFill>
              </a:rPr>
              <a:t>: ЦДУ</a:t>
            </a:r>
            <a:r>
              <a:rPr lang="en-US" sz="1400" i="1" smtClean="0">
                <a:solidFill>
                  <a:prstClr val="black"/>
                </a:solidFill>
              </a:rPr>
              <a:t>, Refinitiv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Переработка нефти на российских НПЗ, </a:t>
            </a:r>
            <a:br>
              <a:rPr lang="ru-RU" sz="1400" dirty="0" smtClean="0">
                <a:solidFill>
                  <a:srgbClr val="00447C"/>
                </a:solidFill>
              </a:rPr>
            </a:br>
            <a:r>
              <a:rPr lang="ru-RU" sz="1400" dirty="0" smtClean="0">
                <a:solidFill>
                  <a:srgbClr val="00447C"/>
                </a:solidFill>
              </a:rPr>
              <a:t>2014-23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российских нефтепродуктов на экспорт, 2022-23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7" name="Рисунок 12">
            <a:extLst>
              <a:ext uri="{FF2B5EF4-FFF2-40B4-BE49-F238E27FC236}">
                <a16:creationId xmlns=""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757629"/>
              </p:ext>
            </p:extLst>
          </p:nvPr>
        </p:nvGraphicFramePr>
        <p:xfrm>
          <a:off x="301452" y="1610174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Рисунок 13">
            <a:extLst>
              <a:ext uri="{FF2B5EF4-FFF2-40B4-BE49-F238E27FC236}">
                <a16:creationId xmlns="" xmlns:a16="http://schemas.microsoft.com/office/drawing/2014/main" id="{00000000-0008-0000-0E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032282"/>
              </p:ext>
            </p:extLst>
          </p:nvPr>
        </p:nvGraphicFramePr>
        <p:xfrm>
          <a:off x="5005451" y="1628799"/>
          <a:ext cx="4608512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9973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6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9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Экспорт нефтепродуктов: </a:t>
            </a:r>
            <a:br>
              <a:rPr lang="ru-RU" b="1" dirty="0" smtClean="0"/>
            </a:br>
            <a:r>
              <a:rPr lang="ru-RU" dirty="0" smtClean="0"/>
              <a:t>переориентация на развивающиеся страны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453166" y="4869160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Поставки нефтепродуктов в развивающиеся страны начала расти до февральского эмбарго и сейчас кратно превышает отгрузки в недружественные государства.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smtClean="0">
                <a:solidFill>
                  <a:prstClr val="black"/>
                </a:solidFill>
              </a:rPr>
              <a:t>Источник:</a:t>
            </a:r>
            <a:r>
              <a:rPr lang="en-US" sz="1400" i="1" smtClean="0">
                <a:solidFill>
                  <a:prstClr val="black"/>
                </a:solidFill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</a:rPr>
              <a:t>Refinitiv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нефтепродуктов в недружественные страны, 2021-23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Экспорт нефтепродуктов в </a:t>
            </a:r>
            <a:r>
              <a:rPr lang="ru-RU" sz="1400" dirty="0" smtClean="0">
                <a:solidFill>
                  <a:srgbClr val="00447C"/>
                </a:solidFill>
              </a:rPr>
              <a:t>развивающиеся страны</a:t>
            </a:r>
            <a:r>
              <a:rPr lang="ru-RU" sz="1400" dirty="0">
                <a:solidFill>
                  <a:srgbClr val="00447C"/>
                </a:solidFill>
              </a:rPr>
              <a:t>, 2021-23</a:t>
            </a: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lc="http://schemas.openxmlformats.org/drawingml/2006/lockedCanvas" xmlns:a16="http://schemas.microsoft.com/office/drawing/2014/main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B49710F7-D32D-4D37-86E1-F49A839BF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2408793"/>
              </p:ext>
            </p:extLst>
          </p:nvPr>
        </p:nvGraphicFramePr>
        <p:xfrm>
          <a:off x="177900" y="1484784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lc="http://schemas.openxmlformats.org/drawingml/2006/lockedCanvas" xmlns:a16="http://schemas.microsoft.com/office/drawing/2014/main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A5791AA5-77B4-4D61-BE9B-05A0ED494C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4960782"/>
              </p:ext>
            </p:extLst>
          </p:nvPr>
        </p:nvGraphicFramePr>
        <p:xfrm>
          <a:off x="4981713" y="1556792"/>
          <a:ext cx="4608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1632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43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bNumberIsYear val=&quot;0&quot;/&gt;&lt;m_strFormatTime&gt;%m/%y&lt;/m_strFormatTime&gt;&lt;m_yearfmt&gt;&lt;begin val=&quot;4&quot;/&gt;&lt;end val=&quot;4&quot;/&gt;&lt;/m_yearfmt&gt;&lt;/m_precDefaultMonth&gt;&lt;m_precDefaultQuarter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4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6&quot;&gt;&lt;elem m_fUsage=&quot;3.79277458994084559762E+00&quot;&gt;&lt;m_msothmcolidx val=&quot;0&quot;/&gt;&lt;m_rgb r=&quot;FA&quot; g=&quot;C0&quot; b=&quot;90&quot;/&gt;&lt;/elem&gt;&lt;elem m_fUsage=&quot;3.21155309108965925091E+00&quot;&gt;&lt;m_msothmcolidx val=&quot;0&quot;/&gt;&lt;m_rgb r=&quot;23&quot; g=&quot;30&quot; b=&quot;8E&quot;/&gt;&lt;/elem&gt;&lt;elem m_fUsage=&quot;1.68706118019975859212E+00&quot;&gt;&lt;m_msothmcolidx val=&quot;0&quot;/&gt;&lt;m_rgb r=&quot;9C&quot; g=&quot;DD&quot; b=&quot;FA&quot;/&gt;&lt;/elem&gt;&lt;elem m_fUsage=&quot;6.56100000000000127542E-01&quot;&gt;&lt;m_msothmcolidx val=&quot;0&quot;/&gt;&lt;m_rgb r=&quot;C9&quot; g=&quot;DA&quot; b=&quot;A5&quot;/&gt;&lt;/elem&gt;&lt;elem m_fUsage=&quot;5.90490000000000181402E-01&quot;&gt;&lt;m_msothmcolidx val=&quot;0&quot;/&gt;&lt;m_rgb r=&quot;53&quot; g=&quot;9F&quot; b=&quot;DE&quot;/&gt;&lt;/elem&gt;&lt;elem m_fUsage=&quot;3.15886115480336765460E-02&quot;&gt;&lt;m_msothmcolidx val=&quot;0&quot;/&gt;&lt;m_rgb r=&quot;25&quot; g=&quot;AD&quot; b=&quot;3D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ЦА">
    <a:dk1>
      <a:sysClr val="windowText" lastClr="000000"/>
    </a:dk1>
    <a:lt1>
      <a:sysClr val="window" lastClr="FFFFFF"/>
    </a:lt1>
    <a:dk2>
      <a:srgbClr val="424242"/>
    </a:dk2>
    <a:lt2>
      <a:srgbClr val="2455D8"/>
    </a:lt2>
    <a:accent1>
      <a:srgbClr val="C3B0EF"/>
    </a:accent1>
    <a:accent2>
      <a:srgbClr val="FF9100"/>
    </a:accent2>
    <a:accent3>
      <a:srgbClr val="82096C"/>
    </a:accent3>
    <a:accent4>
      <a:srgbClr val="C3DFF6"/>
    </a:accent4>
    <a:accent5>
      <a:srgbClr val="2020FA"/>
    </a:accent5>
    <a:accent6>
      <a:srgbClr val="00B050"/>
    </a:accent6>
    <a:hlink>
      <a:srgbClr val="C00000"/>
    </a:hlink>
    <a:folHlink>
      <a:srgbClr val="3399FF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Gazprombank Color Scheme">
    <a:dk1>
      <a:srgbClr val="424242"/>
    </a:dk1>
    <a:lt1>
      <a:srgbClr val="FFFFFF"/>
    </a:lt1>
    <a:dk2>
      <a:srgbClr val="03037F"/>
    </a:dk2>
    <a:lt2>
      <a:srgbClr val="EDEEF2"/>
    </a:lt2>
    <a:accent1>
      <a:srgbClr val="0057B5"/>
    </a:accent1>
    <a:accent2>
      <a:srgbClr val="82096C"/>
    </a:accent2>
    <a:accent3>
      <a:srgbClr val="3399FF"/>
    </a:accent3>
    <a:accent4>
      <a:srgbClr val="03037F"/>
    </a:accent4>
    <a:accent5>
      <a:srgbClr val="155892"/>
    </a:accent5>
    <a:accent6>
      <a:srgbClr val="EDEEF2"/>
    </a:accent6>
    <a:hlink>
      <a:srgbClr val="0057B5"/>
    </a:hlink>
    <a:folHlink>
      <a:srgbClr val="82096C"/>
    </a:folHlink>
  </a:clrScheme>
  <a:fontScheme name="Gazprombank Cera CY Style">
    <a:majorFont>
      <a:latin typeface="Cera CY"/>
      <a:ea typeface=""/>
      <a:cs typeface=""/>
    </a:majorFont>
    <a:minorFont>
      <a:latin typeface="Cera CY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Шаблон2018</Template>
  <TotalTime>53828</TotalTime>
  <Words>867</Words>
  <Application>Microsoft Office PowerPoint</Application>
  <PresentationFormat>Лист A4 (210x297 мм)</PresentationFormat>
  <Paragraphs>248</Paragraphs>
  <Slides>14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ＭＳ Ｐゴシック</vt:lpstr>
      <vt:lpstr>Arial</vt:lpstr>
      <vt:lpstr>Bliss Pro Light (Основной текст)</vt:lpstr>
      <vt:lpstr>Calibri</vt:lpstr>
      <vt:lpstr>Calibri (Основной текст)</vt:lpstr>
      <vt:lpstr>Calibri Light</vt:lpstr>
      <vt:lpstr>Cambria</vt:lpstr>
      <vt:lpstr>Cera CY</vt:lpstr>
      <vt:lpstr>Gilroy</vt:lpstr>
      <vt:lpstr>Open Sans</vt:lpstr>
      <vt:lpstr>Times New Roman</vt:lpstr>
      <vt:lpstr>Wingdings</vt:lpstr>
      <vt:lpstr>Тема Office</vt:lpstr>
      <vt:lpstr>6_Шаблон2018</vt:lpstr>
      <vt:lpstr>Слайд think-cell</vt:lpstr>
      <vt:lpstr>Морской экспорт российских нефти и нефтепродуктов</vt:lpstr>
      <vt:lpstr>Стоимостные объемы экспорта:  какой он сейчас?</vt:lpstr>
      <vt:lpstr>Физические объемы экспорта:  остаются стабильными</vt:lpstr>
      <vt:lpstr>Поставки нефти в Азию:  полное перенаправление</vt:lpstr>
      <vt:lpstr>Танкерная диверсификация:  страхование и фрахт</vt:lpstr>
      <vt:lpstr>Стоимость фрахта:  тренд на снижение</vt:lpstr>
      <vt:lpstr>Стоимость фрахта и экспортные цены:  как считать?</vt:lpstr>
      <vt:lpstr>Экспорт нефтепродуктов:  быстрая переориентация после эмбарго</vt:lpstr>
      <vt:lpstr>Экспорт нефтепродуктов:  переориентация на развивающиеся страны</vt:lpstr>
      <vt:lpstr>Юго-Восточная Азия:  STS и хабы</vt:lpstr>
      <vt:lpstr>Насколько реальны новые ограничения:  высокий спрос и хорошая дисциплина</vt:lpstr>
      <vt:lpstr>Экспорт нефти из России:  среднесрочные тренды</vt:lpstr>
      <vt:lpstr>Экспорт нефтепродуктов из России:  стабильность на пятилетку</vt:lpstr>
      <vt:lpstr>Презентация PowerPoint</vt:lpstr>
    </vt:vector>
  </TitlesOfParts>
  <Company>GPB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Бедарева Анастасия Олеговна</dc:creator>
  <cp:lastModifiedBy>Kondratiev Sergey</cp:lastModifiedBy>
  <cp:revision>2054</cp:revision>
  <cp:lastPrinted>2022-06-02T11:47:15Z</cp:lastPrinted>
  <dcterms:created xsi:type="dcterms:W3CDTF">2018-11-06T07:56:42Z</dcterms:created>
  <dcterms:modified xsi:type="dcterms:W3CDTF">2023-06-22T06:00:07Z</dcterms:modified>
</cp:coreProperties>
</file>