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"/>
  </p:notesMasterIdLst>
  <p:sldIdLst>
    <p:sldId id="256" r:id="rId2"/>
    <p:sldId id="364" r:id="rId3"/>
    <p:sldId id="365" r:id="rId4"/>
    <p:sldId id="366" r:id="rId5"/>
    <p:sldId id="367" r:id="rId6"/>
    <p:sldId id="33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8" autoAdjust="0"/>
    <p:restoredTop sz="83759" autoAdjust="0"/>
  </p:normalViewPr>
  <p:slideViewPr>
    <p:cSldViewPr snapToGrid="0">
      <p:cViewPr varScale="1">
        <p:scale>
          <a:sx n="96" d="100"/>
          <a:sy n="96" d="100"/>
        </p:scale>
        <p:origin x="10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672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4A1F7-6D40-4E3E-90CF-34FC161004E2}" type="doc">
      <dgm:prSet loTypeId="urn:microsoft.com/office/officeart/2005/8/layout/process4" loCatId="list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D2363B90-EF48-4350-BAB1-F56DA3BEA8A1}">
      <dgm:prSet phldrT="[Текст]" custT="1"/>
      <dgm:spPr/>
      <dgm:t>
        <a:bodyPr/>
        <a:lstStyle/>
        <a:p>
          <a:r>
            <a:rPr lang="ru-RU" sz="2000" dirty="0"/>
            <a:t>Сертификация систем менеджмента качества, экологического менеджмента и безопасности</a:t>
          </a:r>
        </a:p>
      </dgm:t>
    </dgm:pt>
    <dgm:pt modelId="{CC83A0D0-A5A5-4306-B753-BF09B39F5BA0}" type="parTrans" cxnId="{B00D4561-5940-43B9-A4BF-A6DE0FA66A6E}">
      <dgm:prSet/>
      <dgm:spPr/>
      <dgm:t>
        <a:bodyPr/>
        <a:lstStyle/>
        <a:p>
          <a:endParaRPr lang="ru-RU" sz="2000"/>
        </a:p>
      </dgm:t>
    </dgm:pt>
    <dgm:pt modelId="{05427CB6-3D8E-41F6-BA8B-6659EF3A86A2}" type="sibTrans" cxnId="{B00D4561-5940-43B9-A4BF-A6DE0FA66A6E}">
      <dgm:prSet/>
      <dgm:spPr/>
      <dgm:t>
        <a:bodyPr/>
        <a:lstStyle/>
        <a:p>
          <a:endParaRPr lang="ru-RU" sz="2000"/>
        </a:p>
      </dgm:t>
    </dgm:pt>
    <dgm:pt modelId="{C015C60A-9CC0-432E-A82B-A97BAA60C279}">
      <dgm:prSet phldrT="[Текст]" custT="1"/>
      <dgm:spPr/>
      <dgm:t>
        <a:bodyPr/>
        <a:lstStyle/>
        <a:p>
          <a:r>
            <a:rPr lang="ru-RU" sz="2000" dirty="0"/>
            <a:t>Освидетельствования организаций в соответствии с МК ПДНВ</a:t>
          </a:r>
        </a:p>
      </dgm:t>
    </dgm:pt>
    <dgm:pt modelId="{0B6540BE-B16D-45B3-A779-EC841CB30AD1}" type="parTrans" cxnId="{B87F6031-6192-4B21-BD3B-5D95A3712DEE}">
      <dgm:prSet/>
      <dgm:spPr/>
      <dgm:t>
        <a:bodyPr/>
        <a:lstStyle/>
        <a:p>
          <a:endParaRPr lang="ru-RU" sz="2000"/>
        </a:p>
      </dgm:t>
    </dgm:pt>
    <dgm:pt modelId="{42EF5206-A11F-4D48-84F7-BECDEBE745D0}" type="sibTrans" cxnId="{B87F6031-6192-4B21-BD3B-5D95A3712DEE}">
      <dgm:prSet/>
      <dgm:spPr/>
      <dgm:t>
        <a:bodyPr/>
        <a:lstStyle/>
        <a:p>
          <a:endParaRPr lang="ru-RU" sz="2000"/>
        </a:p>
      </dgm:t>
    </dgm:pt>
    <dgm:pt modelId="{477DA9E2-DEC0-4E43-8B05-F9B2ABC023A8}">
      <dgm:prSet phldrT="[Текст]" custT="1"/>
      <dgm:spPr/>
      <dgm:t>
        <a:bodyPr/>
        <a:lstStyle/>
        <a:p>
          <a:r>
            <a:rPr lang="ru-RU" sz="2000" dirty="0"/>
            <a:t>В НСА</a:t>
          </a:r>
        </a:p>
      </dgm:t>
    </dgm:pt>
    <dgm:pt modelId="{B7E5BD41-C1FF-4DCD-88BC-70E2024E3E47}" type="parTrans" cxnId="{60FF8AEE-3656-446B-9C35-791EE3CA8DA2}">
      <dgm:prSet/>
      <dgm:spPr/>
      <dgm:t>
        <a:bodyPr/>
        <a:lstStyle/>
        <a:p>
          <a:endParaRPr lang="ru-RU" sz="2000"/>
        </a:p>
      </dgm:t>
    </dgm:pt>
    <dgm:pt modelId="{150D6DF1-8B75-452E-91EF-47B48CF01A5E}" type="sibTrans" cxnId="{60FF8AEE-3656-446B-9C35-791EE3CA8DA2}">
      <dgm:prSet/>
      <dgm:spPr/>
      <dgm:t>
        <a:bodyPr/>
        <a:lstStyle/>
        <a:p>
          <a:endParaRPr lang="ru-RU" sz="2000"/>
        </a:p>
      </dgm:t>
    </dgm:pt>
    <dgm:pt modelId="{4801E2F7-CCE5-40B4-A33E-836F5FE9AF73}">
      <dgm:prSet phldrT="[Текст]" custT="1"/>
      <dgm:spPr/>
      <dgm:t>
        <a:bodyPr/>
        <a:lstStyle/>
        <a:p>
          <a:r>
            <a:rPr lang="ru-RU" sz="2000" dirty="0"/>
            <a:t>Учебно-тренажёрные центры («Приказ 32»)</a:t>
          </a:r>
        </a:p>
      </dgm:t>
    </dgm:pt>
    <dgm:pt modelId="{8310F213-5163-4CA6-B9E1-0E0C5FA52DE5}" type="parTrans" cxnId="{81DE5B91-6EBE-4554-8878-0BC5619F7A0E}">
      <dgm:prSet/>
      <dgm:spPr/>
      <dgm:t>
        <a:bodyPr/>
        <a:lstStyle/>
        <a:p>
          <a:endParaRPr lang="ru-RU" sz="2000"/>
        </a:p>
      </dgm:t>
    </dgm:pt>
    <dgm:pt modelId="{954FD80A-2672-431A-BC83-99896DF48FD4}" type="sibTrans" cxnId="{81DE5B91-6EBE-4554-8878-0BC5619F7A0E}">
      <dgm:prSet/>
      <dgm:spPr/>
      <dgm:t>
        <a:bodyPr/>
        <a:lstStyle/>
        <a:p>
          <a:endParaRPr lang="ru-RU" sz="2000"/>
        </a:p>
      </dgm:t>
    </dgm:pt>
    <dgm:pt modelId="{1F8AC9C2-A49D-4B6E-909D-8E8C1BD33C6D}">
      <dgm:prSet phldrT="[Текст]" custT="1"/>
      <dgm:spPr/>
      <dgm:t>
        <a:bodyPr/>
        <a:lstStyle/>
        <a:p>
          <a:r>
            <a:rPr lang="ru-RU" sz="2000" dirty="0"/>
            <a:t>Системы стандартов качества («Приказ 378»)</a:t>
          </a:r>
        </a:p>
      </dgm:t>
    </dgm:pt>
    <dgm:pt modelId="{94364033-0F36-48AB-A9AE-717FE331A304}" type="parTrans" cxnId="{D152EF06-0816-4D34-8D5F-4333289A04AE}">
      <dgm:prSet/>
      <dgm:spPr/>
      <dgm:t>
        <a:bodyPr/>
        <a:lstStyle/>
        <a:p>
          <a:endParaRPr lang="ru-RU" sz="2000"/>
        </a:p>
      </dgm:t>
    </dgm:pt>
    <dgm:pt modelId="{E20C9042-339D-45E7-B7B2-0589E3214C3D}" type="sibTrans" cxnId="{D152EF06-0816-4D34-8D5F-4333289A04AE}">
      <dgm:prSet/>
      <dgm:spPr/>
      <dgm:t>
        <a:bodyPr/>
        <a:lstStyle/>
        <a:p>
          <a:endParaRPr lang="ru-RU" sz="2000"/>
        </a:p>
      </dgm:t>
    </dgm:pt>
    <dgm:pt modelId="{F2718FBC-F672-4F69-9D37-7F3BE74F3EA1}">
      <dgm:prSet phldrT="[Текст]" custT="1"/>
      <dgm:spPr/>
      <dgm:t>
        <a:bodyPr/>
        <a:lstStyle/>
        <a:p>
          <a:r>
            <a:rPr lang="ru-RU" sz="2000" dirty="0"/>
            <a:t>В СДС РС</a:t>
          </a:r>
        </a:p>
      </dgm:t>
    </dgm:pt>
    <dgm:pt modelId="{92C86FC7-02CD-4311-9246-D845DB1BD1D9}" type="parTrans" cxnId="{A486CFFA-DF6A-47E3-B237-DB35466C2186}">
      <dgm:prSet/>
      <dgm:spPr/>
      <dgm:t>
        <a:bodyPr/>
        <a:lstStyle/>
        <a:p>
          <a:endParaRPr lang="ru-RU" sz="2000"/>
        </a:p>
      </dgm:t>
    </dgm:pt>
    <dgm:pt modelId="{2A5BD3DD-DBCC-4374-A47B-705A6320AF12}" type="sibTrans" cxnId="{A486CFFA-DF6A-47E3-B237-DB35466C2186}">
      <dgm:prSet/>
      <dgm:spPr/>
      <dgm:t>
        <a:bodyPr/>
        <a:lstStyle/>
        <a:p>
          <a:endParaRPr lang="ru-RU" sz="2000"/>
        </a:p>
      </dgm:t>
    </dgm:pt>
    <dgm:pt modelId="{6F142AC7-43F7-4D6D-A927-51F3604DCA5D}">
      <dgm:prSet phldrT="[Текст]" custT="1"/>
      <dgm:spPr/>
      <dgm:t>
        <a:bodyPr/>
        <a:lstStyle/>
        <a:p>
          <a:r>
            <a:rPr lang="ru-RU" sz="2000" dirty="0"/>
            <a:t>Освидетельствование и сертификация тренажёров и курсов</a:t>
          </a:r>
        </a:p>
      </dgm:t>
    </dgm:pt>
    <dgm:pt modelId="{D607E0B3-EBF1-499B-AE97-BCF5EFCA1671}" type="parTrans" cxnId="{91C38718-B8FD-43FB-8D3B-8026073B5FB3}">
      <dgm:prSet/>
      <dgm:spPr/>
      <dgm:t>
        <a:bodyPr/>
        <a:lstStyle/>
        <a:p>
          <a:endParaRPr lang="ru-RU" sz="2000"/>
        </a:p>
      </dgm:t>
    </dgm:pt>
    <dgm:pt modelId="{752B00F5-CF63-4F04-B650-48E02ECF18C0}" type="sibTrans" cxnId="{91C38718-B8FD-43FB-8D3B-8026073B5FB3}">
      <dgm:prSet/>
      <dgm:spPr/>
      <dgm:t>
        <a:bodyPr/>
        <a:lstStyle/>
        <a:p>
          <a:endParaRPr lang="ru-RU" sz="2000"/>
        </a:p>
      </dgm:t>
    </dgm:pt>
    <dgm:pt modelId="{55444E3C-1B86-42CB-AF28-CE85291F9735}">
      <dgm:prSet phldrT="[Текст]" custT="1"/>
      <dgm:spPr/>
      <dgm:t>
        <a:bodyPr/>
        <a:lstStyle/>
        <a:p>
          <a:r>
            <a:rPr lang="ru-RU" sz="2000" dirty="0"/>
            <a:t>Одобрение типа («Приказ 32»)</a:t>
          </a:r>
        </a:p>
      </dgm:t>
    </dgm:pt>
    <dgm:pt modelId="{7305D07D-CE81-4D14-A1E2-A7BEF4AC1B56}" type="parTrans" cxnId="{1C3B50FC-090C-4687-8779-1F09537CE578}">
      <dgm:prSet/>
      <dgm:spPr/>
      <dgm:t>
        <a:bodyPr/>
        <a:lstStyle/>
        <a:p>
          <a:endParaRPr lang="ru-RU" sz="2000"/>
        </a:p>
      </dgm:t>
    </dgm:pt>
    <dgm:pt modelId="{B6AA7047-83A9-4A8C-B222-6B4B9E4B0A56}" type="sibTrans" cxnId="{1C3B50FC-090C-4687-8779-1F09537CE578}">
      <dgm:prSet/>
      <dgm:spPr/>
      <dgm:t>
        <a:bodyPr/>
        <a:lstStyle/>
        <a:p>
          <a:endParaRPr lang="ru-RU" sz="2000"/>
        </a:p>
      </dgm:t>
    </dgm:pt>
    <dgm:pt modelId="{55D30157-71BB-458B-8F60-0EB6582F069A}">
      <dgm:prSet phldrT="[Текст]" custT="1"/>
      <dgm:spPr/>
      <dgm:t>
        <a:bodyPr/>
        <a:lstStyle/>
        <a:p>
          <a:r>
            <a:rPr lang="ru-RU" sz="2000" dirty="0"/>
            <a:t>Добровольная сертификация</a:t>
          </a:r>
        </a:p>
      </dgm:t>
    </dgm:pt>
    <dgm:pt modelId="{2224F17B-CE68-4456-9488-C540112E8B21}" type="parTrans" cxnId="{A5BD86A0-64DE-401D-8BFF-D02042866D44}">
      <dgm:prSet/>
      <dgm:spPr/>
      <dgm:t>
        <a:bodyPr/>
        <a:lstStyle/>
        <a:p>
          <a:endParaRPr lang="ru-RU" sz="2000"/>
        </a:p>
      </dgm:t>
    </dgm:pt>
    <dgm:pt modelId="{252A8151-1745-473B-A5CC-054772EB54DE}" type="sibTrans" cxnId="{A5BD86A0-64DE-401D-8BFF-D02042866D44}">
      <dgm:prSet/>
      <dgm:spPr/>
      <dgm:t>
        <a:bodyPr/>
        <a:lstStyle/>
        <a:p>
          <a:endParaRPr lang="ru-RU" sz="2000"/>
        </a:p>
      </dgm:t>
    </dgm:pt>
    <dgm:pt modelId="{0863B180-48D2-4C07-9C41-B89E7D858541}">
      <dgm:prSet phldrT="[Текст]" custT="1"/>
      <dgm:spPr/>
      <dgm:t>
        <a:bodyPr/>
        <a:lstStyle/>
        <a:p>
          <a:r>
            <a:rPr lang="ru-RU" sz="2000" dirty="0">
              <a:solidFill>
                <a:schemeClr val="accent1">
                  <a:lumMod val="50000"/>
                </a:schemeClr>
              </a:solidFill>
            </a:rPr>
            <a:t>Добровольная сертификация продукции общепромышленного назначения</a:t>
          </a:r>
        </a:p>
      </dgm:t>
    </dgm:pt>
    <dgm:pt modelId="{EDC8E914-0113-43C1-A64D-751C4B06A0B0}" type="parTrans" cxnId="{15CCE12D-FE8D-4818-A8C4-5CCE6728D947}">
      <dgm:prSet/>
      <dgm:spPr/>
      <dgm:t>
        <a:bodyPr/>
        <a:lstStyle/>
        <a:p>
          <a:endParaRPr lang="ru-RU" sz="2000"/>
        </a:p>
      </dgm:t>
    </dgm:pt>
    <dgm:pt modelId="{CB2E2038-34D4-4368-9E0E-ECF7F43B0753}" type="sibTrans" cxnId="{15CCE12D-FE8D-4818-A8C4-5CCE6728D947}">
      <dgm:prSet/>
      <dgm:spPr/>
      <dgm:t>
        <a:bodyPr/>
        <a:lstStyle/>
        <a:p>
          <a:endParaRPr lang="ru-RU" sz="2000"/>
        </a:p>
      </dgm:t>
    </dgm:pt>
    <dgm:pt modelId="{7CBF44AB-D918-467D-9663-27DD8289F1BE}">
      <dgm:prSet phldrT="[Текст]" custT="1"/>
      <dgm:spPr/>
      <dgm:t>
        <a:bodyPr/>
        <a:lstStyle/>
        <a:p>
          <a:r>
            <a:rPr lang="ru-RU" sz="2000" dirty="0"/>
            <a:t>В СДС «Военный Регистр»</a:t>
          </a:r>
        </a:p>
      </dgm:t>
    </dgm:pt>
    <dgm:pt modelId="{B97F9917-5530-486E-9F49-C8D76ACE4901}" type="parTrans" cxnId="{CF03628C-7EB7-4FFB-99E3-5CAB67BAF5E2}">
      <dgm:prSet/>
      <dgm:spPr/>
      <dgm:t>
        <a:bodyPr/>
        <a:lstStyle/>
        <a:p>
          <a:endParaRPr lang="ru-RU"/>
        </a:p>
      </dgm:t>
    </dgm:pt>
    <dgm:pt modelId="{0810978B-09D6-4FFC-91BA-8E0D05C29368}" type="sibTrans" cxnId="{CF03628C-7EB7-4FFB-99E3-5CAB67BAF5E2}">
      <dgm:prSet/>
      <dgm:spPr/>
      <dgm:t>
        <a:bodyPr/>
        <a:lstStyle/>
        <a:p>
          <a:endParaRPr lang="ru-RU"/>
        </a:p>
      </dgm:t>
    </dgm:pt>
    <dgm:pt modelId="{D54559BC-1415-4612-A958-42D8EE77577C}" type="pres">
      <dgm:prSet presAssocID="{EDC4A1F7-6D40-4E3E-90CF-34FC161004E2}" presName="Name0" presStyleCnt="0">
        <dgm:presLayoutVars>
          <dgm:dir/>
          <dgm:animLvl val="lvl"/>
          <dgm:resizeHandles val="exact"/>
        </dgm:presLayoutVars>
      </dgm:prSet>
      <dgm:spPr/>
    </dgm:pt>
    <dgm:pt modelId="{0488E2AE-3F3A-4364-8CD1-8E748D2862C6}" type="pres">
      <dgm:prSet presAssocID="{6F142AC7-43F7-4D6D-A927-51F3604DCA5D}" presName="boxAndChildren" presStyleCnt="0"/>
      <dgm:spPr/>
    </dgm:pt>
    <dgm:pt modelId="{7080C104-0BA9-41C2-B70B-1E690683D63B}" type="pres">
      <dgm:prSet presAssocID="{6F142AC7-43F7-4D6D-A927-51F3604DCA5D}" presName="parentTextBox" presStyleLbl="node1" presStyleIdx="0" presStyleCnt="4"/>
      <dgm:spPr/>
    </dgm:pt>
    <dgm:pt modelId="{856F5D4C-84B0-4236-A34A-85831C47EF8B}" type="pres">
      <dgm:prSet presAssocID="{6F142AC7-43F7-4D6D-A927-51F3604DCA5D}" presName="entireBox" presStyleLbl="node1" presStyleIdx="0" presStyleCnt="4"/>
      <dgm:spPr/>
    </dgm:pt>
    <dgm:pt modelId="{17AC6447-426A-4B40-A7B9-ACA408D5D49C}" type="pres">
      <dgm:prSet presAssocID="{6F142AC7-43F7-4D6D-A927-51F3604DCA5D}" presName="descendantBox" presStyleCnt="0"/>
      <dgm:spPr/>
    </dgm:pt>
    <dgm:pt modelId="{E083C553-B18F-4FCF-9F82-F82A93988499}" type="pres">
      <dgm:prSet presAssocID="{55444E3C-1B86-42CB-AF28-CE85291F9735}" presName="childTextBox" presStyleLbl="fgAccFollowNode1" presStyleIdx="0" presStyleCnt="7">
        <dgm:presLayoutVars>
          <dgm:bulletEnabled val="1"/>
        </dgm:presLayoutVars>
      </dgm:prSet>
      <dgm:spPr/>
    </dgm:pt>
    <dgm:pt modelId="{2C73F73A-5B8A-4287-8C21-C8607281CEC0}" type="pres">
      <dgm:prSet presAssocID="{55D30157-71BB-458B-8F60-0EB6582F069A}" presName="childTextBox" presStyleLbl="fgAccFollowNode1" presStyleIdx="1" presStyleCnt="7">
        <dgm:presLayoutVars>
          <dgm:bulletEnabled val="1"/>
        </dgm:presLayoutVars>
      </dgm:prSet>
      <dgm:spPr/>
    </dgm:pt>
    <dgm:pt modelId="{03D69130-B803-4541-B068-822667660468}" type="pres">
      <dgm:prSet presAssocID="{CB2E2038-34D4-4368-9E0E-ECF7F43B0753}" presName="sp" presStyleCnt="0"/>
      <dgm:spPr/>
    </dgm:pt>
    <dgm:pt modelId="{D4963CCB-BF02-4B79-843F-8FAC31839E65}" type="pres">
      <dgm:prSet presAssocID="{0863B180-48D2-4C07-9C41-B89E7D858541}" presName="arrowAndChildren" presStyleCnt="0"/>
      <dgm:spPr/>
    </dgm:pt>
    <dgm:pt modelId="{64A9CDFB-4A92-4A6C-8F4C-ECBEB48F0240}" type="pres">
      <dgm:prSet presAssocID="{0863B180-48D2-4C07-9C41-B89E7D858541}" presName="parentTextArrow" presStyleLbl="node1" presStyleIdx="1" presStyleCnt="4"/>
      <dgm:spPr/>
    </dgm:pt>
    <dgm:pt modelId="{78B4C60A-EA74-413B-9D5B-CA00046F6EA0}" type="pres">
      <dgm:prSet presAssocID="{42EF5206-A11F-4D48-84F7-BECDEBE745D0}" presName="sp" presStyleCnt="0"/>
      <dgm:spPr/>
    </dgm:pt>
    <dgm:pt modelId="{93F6BF39-F933-459C-B877-CAF5B3EEFBCE}" type="pres">
      <dgm:prSet presAssocID="{C015C60A-9CC0-432E-A82B-A97BAA60C279}" presName="arrowAndChildren" presStyleCnt="0"/>
      <dgm:spPr/>
    </dgm:pt>
    <dgm:pt modelId="{D2BFD66F-4F5F-4588-9605-12F5EF3FC55D}" type="pres">
      <dgm:prSet presAssocID="{C015C60A-9CC0-432E-A82B-A97BAA60C279}" presName="parentTextArrow" presStyleLbl="node1" presStyleIdx="1" presStyleCnt="4"/>
      <dgm:spPr/>
    </dgm:pt>
    <dgm:pt modelId="{6D31A7A2-565E-4885-8A79-A1A6735A79AE}" type="pres">
      <dgm:prSet presAssocID="{C015C60A-9CC0-432E-A82B-A97BAA60C279}" presName="arrow" presStyleLbl="node1" presStyleIdx="2" presStyleCnt="4"/>
      <dgm:spPr/>
    </dgm:pt>
    <dgm:pt modelId="{C4468EF9-105B-486E-B238-7DB050C346D9}" type="pres">
      <dgm:prSet presAssocID="{C015C60A-9CC0-432E-A82B-A97BAA60C279}" presName="descendantArrow" presStyleCnt="0"/>
      <dgm:spPr/>
    </dgm:pt>
    <dgm:pt modelId="{463BFE95-E8C8-4DB5-85A4-7AD72A21090C}" type="pres">
      <dgm:prSet presAssocID="{4801E2F7-CCE5-40B4-A33E-836F5FE9AF73}" presName="childTextArrow" presStyleLbl="fgAccFollowNode1" presStyleIdx="2" presStyleCnt="7">
        <dgm:presLayoutVars>
          <dgm:bulletEnabled val="1"/>
        </dgm:presLayoutVars>
      </dgm:prSet>
      <dgm:spPr/>
    </dgm:pt>
    <dgm:pt modelId="{4C38D677-895B-4002-81CF-5878E16FA471}" type="pres">
      <dgm:prSet presAssocID="{1F8AC9C2-A49D-4B6E-909D-8E8C1BD33C6D}" presName="childTextArrow" presStyleLbl="fgAccFollowNode1" presStyleIdx="3" presStyleCnt="7">
        <dgm:presLayoutVars>
          <dgm:bulletEnabled val="1"/>
        </dgm:presLayoutVars>
      </dgm:prSet>
      <dgm:spPr/>
    </dgm:pt>
    <dgm:pt modelId="{8F7E2F2D-5273-4C97-A337-8119657D939E}" type="pres">
      <dgm:prSet presAssocID="{05427CB6-3D8E-41F6-BA8B-6659EF3A86A2}" presName="sp" presStyleCnt="0"/>
      <dgm:spPr/>
    </dgm:pt>
    <dgm:pt modelId="{C1345F30-443F-4C8C-AF8F-2B687790D0EA}" type="pres">
      <dgm:prSet presAssocID="{D2363B90-EF48-4350-BAB1-F56DA3BEA8A1}" presName="arrowAndChildren" presStyleCnt="0"/>
      <dgm:spPr/>
    </dgm:pt>
    <dgm:pt modelId="{8A455A7B-9E86-4976-BFFF-8EB84AF6FBDF}" type="pres">
      <dgm:prSet presAssocID="{D2363B90-EF48-4350-BAB1-F56DA3BEA8A1}" presName="parentTextArrow" presStyleLbl="node1" presStyleIdx="2" presStyleCnt="4"/>
      <dgm:spPr/>
    </dgm:pt>
    <dgm:pt modelId="{990E5EF8-A4F3-478A-8595-0690EC908DC4}" type="pres">
      <dgm:prSet presAssocID="{D2363B90-EF48-4350-BAB1-F56DA3BEA8A1}" presName="arrow" presStyleLbl="node1" presStyleIdx="3" presStyleCnt="4"/>
      <dgm:spPr/>
    </dgm:pt>
    <dgm:pt modelId="{6D23FAFC-D710-4C7D-8175-235A98B66AEC}" type="pres">
      <dgm:prSet presAssocID="{D2363B90-EF48-4350-BAB1-F56DA3BEA8A1}" presName="descendantArrow" presStyleCnt="0"/>
      <dgm:spPr/>
    </dgm:pt>
    <dgm:pt modelId="{0ABB435B-C12D-467E-8E6C-F603E266236E}" type="pres">
      <dgm:prSet presAssocID="{477DA9E2-DEC0-4E43-8B05-F9B2ABC023A8}" presName="childTextArrow" presStyleLbl="fgAccFollowNode1" presStyleIdx="4" presStyleCnt="7">
        <dgm:presLayoutVars>
          <dgm:bulletEnabled val="1"/>
        </dgm:presLayoutVars>
      </dgm:prSet>
      <dgm:spPr/>
    </dgm:pt>
    <dgm:pt modelId="{D3562EE9-1107-45B4-83CB-6B4D2A5C9DBF}" type="pres">
      <dgm:prSet presAssocID="{F2718FBC-F672-4F69-9D37-7F3BE74F3EA1}" presName="childTextArrow" presStyleLbl="fgAccFollowNode1" presStyleIdx="5" presStyleCnt="7">
        <dgm:presLayoutVars>
          <dgm:bulletEnabled val="1"/>
        </dgm:presLayoutVars>
      </dgm:prSet>
      <dgm:spPr/>
    </dgm:pt>
    <dgm:pt modelId="{D894B1BC-1864-4FC8-891C-57804AA8B06E}" type="pres">
      <dgm:prSet presAssocID="{7CBF44AB-D918-467D-9663-27DD8289F1BE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0B9C6A03-CCD5-403A-BD36-65B7026659ED}" type="presOf" srcId="{4801E2F7-CCE5-40B4-A33E-836F5FE9AF73}" destId="{463BFE95-E8C8-4DB5-85A4-7AD72A21090C}" srcOrd="0" destOrd="0" presId="urn:microsoft.com/office/officeart/2005/8/layout/process4"/>
    <dgm:cxn modelId="{D152EF06-0816-4D34-8D5F-4333289A04AE}" srcId="{C015C60A-9CC0-432E-A82B-A97BAA60C279}" destId="{1F8AC9C2-A49D-4B6E-909D-8E8C1BD33C6D}" srcOrd="1" destOrd="0" parTransId="{94364033-0F36-48AB-A9AE-717FE331A304}" sibTransId="{E20C9042-339D-45E7-B7B2-0589E3214C3D}"/>
    <dgm:cxn modelId="{91C38718-B8FD-43FB-8D3B-8026073B5FB3}" srcId="{EDC4A1F7-6D40-4E3E-90CF-34FC161004E2}" destId="{6F142AC7-43F7-4D6D-A927-51F3604DCA5D}" srcOrd="3" destOrd="0" parTransId="{D607E0B3-EBF1-499B-AE97-BCF5EFCA1671}" sibTransId="{752B00F5-CF63-4F04-B650-48E02ECF18C0}"/>
    <dgm:cxn modelId="{1F31391D-7A62-447E-82D3-9A8FAD5AF552}" type="presOf" srcId="{477DA9E2-DEC0-4E43-8B05-F9B2ABC023A8}" destId="{0ABB435B-C12D-467E-8E6C-F603E266236E}" srcOrd="0" destOrd="0" presId="urn:microsoft.com/office/officeart/2005/8/layout/process4"/>
    <dgm:cxn modelId="{E4A41721-BA46-4408-9F21-EFA02938C1C3}" type="presOf" srcId="{7CBF44AB-D918-467D-9663-27DD8289F1BE}" destId="{D894B1BC-1864-4FC8-891C-57804AA8B06E}" srcOrd="0" destOrd="0" presId="urn:microsoft.com/office/officeart/2005/8/layout/process4"/>
    <dgm:cxn modelId="{A834B026-BA2B-4E98-BF61-542114A9C6E9}" type="presOf" srcId="{1F8AC9C2-A49D-4B6E-909D-8E8C1BD33C6D}" destId="{4C38D677-895B-4002-81CF-5878E16FA471}" srcOrd="0" destOrd="0" presId="urn:microsoft.com/office/officeart/2005/8/layout/process4"/>
    <dgm:cxn modelId="{07696A27-43E8-481E-BDFB-365AB9D4F8BE}" type="presOf" srcId="{D2363B90-EF48-4350-BAB1-F56DA3BEA8A1}" destId="{990E5EF8-A4F3-478A-8595-0690EC908DC4}" srcOrd="1" destOrd="0" presId="urn:microsoft.com/office/officeart/2005/8/layout/process4"/>
    <dgm:cxn modelId="{15CCE12D-FE8D-4818-A8C4-5CCE6728D947}" srcId="{EDC4A1F7-6D40-4E3E-90CF-34FC161004E2}" destId="{0863B180-48D2-4C07-9C41-B89E7D858541}" srcOrd="2" destOrd="0" parTransId="{EDC8E914-0113-43C1-A64D-751C4B06A0B0}" sibTransId="{CB2E2038-34D4-4368-9E0E-ECF7F43B0753}"/>
    <dgm:cxn modelId="{D8CC3A2F-8AFF-44F9-896C-A47948A65234}" type="presOf" srcId="{55444E3C-1B86-42CB-AF28-CE85291F9735}" destId="{E083C553-B18F-4FCF-9F82-F82A93988499}" srcOrd="0" destOrd="0" presId="urn:microsoft.com/office/officeart/2005/8/layout/process4"/>
    <dgm:cxn modelId="{B87F6031-6192-4B21-BD3B-5D95A3712DEE}" srcId="{EDC4A1F7-6D40-4E3E-90CF-34FC161004E2}" destId="{C015C60A-9CC0-432E-A82B-A97BAA60C279}" srcOrd="1" destOrd="0" parTransId="{0B6540BE-B16D-45B3-A779-EC841CB30AD1}" sibTransId="{42EF5206-A11F-4D48-84F7-BECDEBE745D0}"/>
    <dgm:cxn modelId="{9A2B6E5F-C073-4F50-94F1-930FE70AD11F}" type="presOf" srcId="{EDC4A1F7-6D40-4E3E-90CF-34FC161004E2}" destId="{D54559BC-1415-4612-A958-42D8EE77577C}" srcOrd="0" destOrd="0" presId="urn:microsoft.com/office/officeart/2005/8/layout/process4"/>
    <dgm:cxn modelId="{B00D4561-5940-43B9-A4BF-A6DE0FA66A6E}" srcId="{EDC4A1F7-6D40-4E3E-90CF-34FC161004E2}" destId="{D2363B90-EF48-4350-BAB1-F56DA3BEA8A1}" srcOrd="0" destOrd="0" parTransId="{CC83A0D0-A5A5-4306-B753-BF09B39F5BA0}" sibTransId="{05427CB6-3D8E-41F6-BA8B-6659EF3A86A2}"/>
    <dgm:cxn modelId="{525CC17E-7C71-4A63-BDC4-475745F37EC9}" type="presOf" srcId="{C015C60A-9CC0-432E-A82B-A97BAA60C279}" destId="{D2BFD66F-4F5F-4588-9605-12F5EF3FC55D}" srcOrd="0" destOrd="0" presId="urn:microsoft.com/office/officeart/2005/8/layout/process4"/>
    <dgm:cxn modelId="{CF03628C-7EB7-4FFB-99E3-5CAB67BAF5E2}" srcId="{D2363B90-EF48-4350-BAB1-F56DA3BEA8A1}" destId="{7CBF44AB-D918-467D-9663-27DD8289F1BE}" srcOrd="2" destOrd="0" parTransId="{B97F9917-5530-486E-9F49-C8D76ACE4901}" sibTransId="{0810978B-09D6-4FFC-91BA-8E0D05C29368}"/>
    <dgm:cxn modelId="{81DE5B91-6EBE-4554-8878-0BC5619F7A0E}" srcId="{C015C60A-9CC0-432E-A82B-A97BAA60C279}" destId="{4801E2F7-CCE5-40B4-A33E-836F5FE9AF73}" srcOrd="0" destOrd="0" parTransId="{8310F213-5163-4CA6-B9E1-0E0C5FA52DE5}" sibTransId="{954FD80A-2672-431A-BC83-99896DF48FD4}"/>
    <dgm:cxn modelId="{95E96295-5F43-4643-88C3-FD49BC369D38}" type="presOf" srcId="{6F142AC7-43F7-4D6D-A927-51F3604DCA5D}" destId="{856F5D4C-84B0-4236-A34A-85831C47EF8B}" srcOrd="1" destOrd="0" presId="urn:microsoft.com/office/officeart/2005/8/layout/process4"/>
    <dgm:cxn modelId="{F84B109E-AA51-41D4-B723-77DB5F7DBF0D}" type="presOf" srcId="{6F142AC7-43F7-4D6D-A927-51F3604DCA5D}" destId="{7080C104-0BA9-41C2-B70B-1E690683D63B}" srcOrd="0" destOrd="0" presId="urn:microsoft.com/office/officeart/2005/8/layout/process4"/>
    <dgm:cxn modelId="{A5BD86A0-64DE-401D-8BFF-D02042866D44}" srcId="{6F142AC7-43F7-4D6D-A927-51F3604DCA5D}" destId="{55D30157-71BB-458B-8F60-0EB6582F069A}" srcOrd="1" destOrd="0" parTransId="{2224F17B-CE68-4456-9488-C540112E8B21}" sibTransId="{252A8151-1745-473B-A5CC-054772EB54DE}"/>
    <dgm:cxn modelId="{4393BFA6-E83C-4FA0-9A73-14E96F7D68BA}" type="presOf" srcId="{D2363B90-EF48-4350-BAB1-F56DA3BEA8A1}" destId="{8A455A7B-9E86-4976-BFFF-8EB84AF6FBDF}" srcOrd="0" destOrd="0" presId="urn:microsoft.com/office/officeart/2005/8/layout/process4"/>
    <dgm:cxn modelId="{AAA487B7-9320-467F-A5B2-BD97B981C733}" type="presOf" srcId="{C015C60A-9CC0-432E-A82B-A97BAA60C279}" destId="{6D31A7A2-565E-4885-8A79-A1A6735A79AE}" srcOrd="1" destOrd="0" presId="urn:microsoft.com/office/officeart/2005/8/layout/process4"/>
    <dgm:cxn modelId="{8A8EEEC7-CA1F-4C25-B5C6-9B9E22DE57D5}" type="presOf" srcId="{0863B180-48D2-4C07-9C41-B89E7D858541}" destId="{64A9CDFB-4A92-4A6C-8F4C-ECBEB48F0240}" srcOrd="0" destOrd="0" presId="urn:microsoft.com/office/officeart/2005/8/layout/process4"/>
    <dgm:cxn modelId="{93CEFACB-227E-4E10-BDCA-FCBA9779FA12}" type="presOf" srcId="{F2718FBC-F672-4F69-9D37-7F3BE74F3EA1}" destId="{D3562EE9-1107-45B4-83CB-6B4D2A5C9DBF}" srcOrd="0" destOrd="0" presId="urn:microsoft.com/office/officeart/2005/8/layout/process4"/>
    <dgm:cxn modelId="{FC157ADE-9D91-41B9-AC84-0055903F7775}" type="presOf" srcId="{55D30157-71BB-458B-8F60-0EB6582F069A}" destId="{2C73F73A-5B8A-4287-8C21-C8607281CEC0}" srcOrd="0" destOrd="0" presId="urn:microsoft.com/office/officeart/2005/8/layout/process4"/>
    <dgm:cxn modelId="{60FF8AEE-3656-446B-9C35-791EE3CA8DA2}" srcId="{D2363B90-EF48-4350-BAB1-F56DA3BEA8A1}" destId="{477DA9E2-DEC0-4E43-8B05-F9B2ABC023A8}" srcOrd="0" destOrd="0" parTransId="{B7E5BD41-C1FF-4DCD-88BC-70E2024E3E47}" sibTransId="{150D6DF1-8B75-452E-91EF-47B48CF01A5E}"/>
    <dgm:cxn modelId="{A486CFFA-DF6A-47E3-B237-DB35466C2186}" srcId="{D2363B90-EF48-4350-BAB1-F56DA3BEA8A1}" destId="{F2718FBC-F672-4F69-9D37-7F3BE74F3EA1}" srcOrd="1" destOrd="0" parTransId="{92C86FC7-02CD-4311-9246-D845DB1BD1D9}" sibTransId="{2A5BD3DD-DBCC-4374-A47B-705A6320AF12}"/>
    <dgm:cxn modelId="{1C3B50FC-090C-4687-8779-1F09537CE578}" srcId="{6F142AC7-43F7-4D6D-A927-51F3604DCA5D}" destId="{55444E3C-1B86-42CB-AF28-CE85291F9735}" srcOrd="0" destOrd="0" parTransId="{7305D07D-CE81-4D14-A1E2-A7BEF4AC1B56}" sibTransId="{B6AA7047-83A9-4A8C-B222-6B4B9E4B0A56}"/>
    <dgm:cxn modelId="{5F56D3B9-34D0-4080-946F-BCDA78760264}" type="presParOf" srcId="{D54559BC-1415-4612-A958-42D8EE77577C}" destId="{0488E2AE-3F3A-4364-8CD1-8E748D2862C6}" srcOrd="0" destOrd="0" presId="urn:microsoft.com/office/officeart/2005/8/layout/process4"/>
    <dgm:cxn modelId="{C3563FB3-DCE2-45BD-A608-56312D98FC71}" type="presParOf" srcId="{0488E2AE-3F3A-4364-8CD1-8E748D2862C6}" destId="{7080C104-0BA9-41C2-B70B-1E690683D63B}" srcOrd="0" destOrd="0" presId="urn:microsoft.com/office/officeart/2005/8/layout/process4"/>
    <dgm:cxn modelId="{F34E1659-DE06-444A-B3CD-B3E473475ED9}" type="presParOf" srcId="{0488E2AE-3F3A-4364-8CD1-8E748D2862C6}" destId="{856F5D4C-84B0-4236-A34A-85831C47EF8B}" srcOrd="1" destOrd="0" presId="urn:microsoft.com/office/officeart/2005/8/layout/process4"/>
    <dgm:cxn modelId="{3B06A62F-8B1B-4E33-819B-A1D49E026A70}" type="presParOf" srcId="{0488E2AE-3F3A-4364-8CD1-8E748D2862C6}" destId="{17AC6447-426A-4B40-A7B9-ACA408D5D49C}" srcOrd="2" destOrd="0" presId="urn:microsoft.com/office/officeart/2005/8/layout/process4"/>
    <dgm:cxn modelId="{A09145D2-06C5-44A8-AD5F-51B3C492DEA5}" type="presParOf" srcId="{17AC6447-426A-4B40-A7B9-ACA408D5D49C}" destId="{E083C553-B18F-4FCF-9F82-F82A93988499}" srcOrd="0" destOrd="0" presId="urn:microsoft.com/office/officeart/2005/8/layout/process4"/>
    <dgm:cxn modelId="{A2792016-A068-4BE2-92B8-9B7E20262B69}" type="presParOf" srcId="{17AC6447-426A-4B40-A7B9-ACA408D5D49C}" destId="{2C73F73A-5B8A-4287-8C21-C8607281CEC0}" srcOrd="1" destOrd="0" presId="urn:microsoft.com/office/officeart/2005/8/layout/process4"/>
    <dgm:cxn modelId="{E620ED8C-7464-4407-9A4B-79233320DE2A}" type="presParOf" srcId="{D54559BC-1415-4612-A958-42D8EE77577C}" destId="{03D69130-B803-4541-B068-822667660468}" srcOrd="1" destOrd="0" presId="urn:microsoft.com/office/officeart/2005/8/layout/process4"/>
    <dgm:cxn modelId="{6BF6156A-BE98-4C16-9631-1178D838788F}" type="presParOf" srcId="{D54559BC-1415-4612-A958-42D8EE77577C}" destId="{D4963CCB-BF02-4B79-843F-8FAC31839E65}" srcOrd="2" destOrd="0" presId="urn:microsoft.com/office/officeart/2005/8/layout/process4"/>
    <dgm:cxn modelId="{DCCB6D3B-F969-4FFE-8DCC-C6CC3D118728}" type="presParOf" srcId="{D4963CCB-BF02-4B79-843F-8FAC31839E65}" destId="{64A9CDFB-4A92-4A6C-8F4C-ECBEB48F0240}" srcOrd="0" destOrd="0" presId="urn:microsoft.com/office/officeart/2005/8/layout/process4"/>
    <dgm:cxn modelId="{6D4294EC-F276-477F-B533-CAA78E8EA4BF}" type="presParOf" srcId="{D54559BC-1415-4612-A958-42D8EE77577C}" destId="{78B4C60A-EA74-413B-9D5B-CA00046F6EA0}" srcOrd="3" destOrd="0" presId="urn:microsoft.com/office/officeart/2005/8/layout/process4"/>
    <dgm:cxn modelId="{8A67D86E-93DC-4051-8EF1-0461C3F0FC4A}" type="presParOf" srcId="{D54559BC-1415-4612-A958-42D8EE77577C}" destId="{93F6BF39-F933-459C-B877-CAF5B3EEFBCE}" srcOrd="4" destOrd="0" presId="urn:microsoft.com/office/officeart/2005/8/layout/process4"/>
    <dgm:cxn modelId="{7A0FE0AF-9DDA-43A7-99AB-DF0A6BE74ECC}" type="presParOf" srcId="{93F6BF39-F933-459C-B877-CAF5B3EEFBCE}" destId="{D2BFD66F-4F5F-4588-9605-12F5EF3FC55D}" srcOrd="0" destOrd="0" presId="urn:microsoft.com/office/officeart/2005/8/layout/process4"/>
    <dgm:cxn modelId="{09FF9770-59A1-45B3-A709-D247CCFABBA9}" type="presParOf" srcId="{93F6BF39-F933-459C-B877-CAF5B3EEFBCE}" destId="{6D31A7A2-565E-4885-8A79-A1A6735A79AE}" srcOrd="1" destOrd="0" presId="urn:microsoft.com/office/officeart/2005/8/layout/process4"/>
    <dgm:cxn modelId="{1C634E78-3954-4493-B6FC-1A9F10B7E446}" type="presParOf" srcId="{93F6BF39-F933-459C-B877-CAF5B3EEFBCE}" destId="{C4468EF9-105B-486E-B238-7DB050C346D9}" srcOrd="2" destOrd="0" presId="urn:microsoft.com/office/officeart/2005/8/layout/process4"/>
    <dgm:cxn modelId="{CD8069D5-E231-4B59-A942-72908598A824}" type="presParOf" srcId="{C4468EF9-105B-486E-B238-7DB050C346D9}" destId="{463BFE95-E8C8-4DB5-85A4-7AD72A21090C}" srcOrd="0" destOrd="0" presId="urn:microsoft.com/office/officeart/2005/8/layout/process4"/>
    <dgm:cxn modelId="{CEA867AE-2645-4E09-A6D0-C6DA370DE834}" type="presParOf" srcId="{C4468EF9-105B-486E-B238-7DB050C346D9}" destId="{4C38D677-895B-4002-81CF-5878E16FA471}" srcOrd="1" destOrd="0" presId="urn:microsoft.com/office/officeart/2005/8/layout/process4"/>
    <dgm:cxn modelId="{F22C9D99-901A-4D11-9132-8A74A7ADAEBA}" type="presParOf" srcId="{D54559BC-1415-4612-A958-42D8EE77577C}" destId="{8F7E2F2D-5273-4C97-A337-8119657D939E}" srcOrd="5" destOrd="0" presId="urn:microsoft.com/office/officeart/2005/8/layout/process4"/>
    <dgm:cxn modelId="{2F3FDB1C-ED90-4AFE-8C59-23909E73CC9A}" type="presParOf" srcId="{D54559BC-1415-4612-A958-42D8EE77577C}" destId="{C1345F30-443F-4C8C-AF8F-2B687790D0EA}" srcOrd="6" destOrd="0" presId="urn:microsoft.com/office/officeart/2005/8/layout/process4"/>
    <dgm:cxn modelId="{BBF2A7A2-83FA-4FDD-8B03-F08A23A844C0}" type="presParOf" srcId="{C1345F30-443F-4C8C-AF8F-2B687790D0EA}" destId="{8A455A7B-9E86-4976-BFFF-8EB84AF6FBDF}" srcOrd="0" destOrd="0" presId="urn:microsoft.com/office/officeart/2005/8/layout/process4"/>
    <dgm:cxn modelId="{95B714AF-C49E-42A2-801F-140DEB3E3E4D}" type="presParOf" srcId="{C1345F30-443F-4C8C-AF8F-2B687790D0EA}" destId="{990E5EF8-A4F3-478A-8595-0690EC908DC4}" srcOrd="1" destOrd="0" presId="urn:microsoft.com/office/officeart/2005/8/layout/process4"/>
    <dgm:cxn modelId="{1F9352F9-453D-410A-BB47-7D8FEFC8FD1A}" type="presParOf" srcId="{C1345F30-443F-4C8C-AF8F-2B687790D0EA}" destId="{6D23FAFC-D710-4C7D-8175-235A98B66AEC}" srcOrd="2" destOrd="0" presId="urn:microsoft.com/office/officeart/2005/8/layout/process4"/>
    <dgm:cxn modelId="{21186395-C9B4-40B4-ABFC-03E4141E826C}" type="presParOf" srcId="{6D23FAFC-D710-4C7D-8175-235A98B66AEC}" destId="{0ABB435B-C12D-467E-8E6C-F603E266236E}" srcOrd="0" destOrd="0" presId="urn:microsoft.com/office/officeart/2005/8/layout/process4"/>
    <dgm:cxn modelId="{7A747348-D55C-4F36-80F7-798910AA94B0}" type="presParOf" srcId="{6D23FAFC-D710-4C7D-8175-235A98B66AEC}" destId="{D3562EE9-1107-45B4-83CB-6B4D2A5C9DBF}" srcOrd="1" destOrd="0" presId="urn:microsoft.com/office/officeart/2005/8/layout/process4"/>
    <dgm:cxn modelId="{B9410422-FE1D-432B-9241-EE8102B5FFF4}" type="presParOf" srcId="{6D23FAFC-D710-4C7D-8175-235A98B66AEC}" destId="{D894B1BC-1864-4FC8-891C-57804AA8B06E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C4A1F7-6D40-4E3E-90CF-34FC161004E2}" type="doc">
      <dgm:prSet loTypeId="urn:microsoft.com/office/officeart/2005/8/layout/vList5" loCatId="list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C82A542-37AA-4BA9-9A66-2AAE87E24FD5}">
      <dgm:prSet phldrT="[Текст]"/>
      <dgm:spPr/>
      <dgm:t>
        <a:bodyPr/>
        <a:lstStyle/>
        <a:p>
          <a:r>
            <a:rPr lang="ru-RU" dirty="0"/>
            <a:t>Система добровольной сертификации РС</a:t>
          </a:r>
        </a:p>
      </dgm:t>
    </dgm:pt>
    <dgm:pt modelId="{8EC79578-13B8-4D6B-A81D-2ACF05981FF5}" type="parTrans" cxnId="{F3F1AD4F-82A7-4E38-B028-AF080EAE266B}">
      <dgm:prSet/>
      <dgm:spPr/>
      <dgm:t>
        <a:bodyPr/>
        <a:lstStyle/>
        <a:p>
          <a:endParaRPr lang="ru-RU"/>
        </a:p>
      </dgm:t>
    </dgm:pt>
    <dgm:pt modelId="{EAC9CA37-EF07-4BB6-B800-E201482431FA}" type="sibTrans" cxnId="{F3F1AD4F-82A7-4E38-B028-AF080EAE266B}">
      <dgm:prSet/>
      <dgm:spPr/>
      <dgm:t>
        <a:bodyPr/>
        <a:lstStyle/>
        <a:p>
          <a:endParaRPr lang="ru-RU"/>
        </a:p>
      </dgm:t>
    </dgm:pt>
    <dgm:pt modelId="{C6EEF88E-3F52-44CE-B77D-F6B1D9D5B854}">
      <dgm:prSet phldrT="[Текст]"/>
      <dgm:spPr/>
      <dgm:t>
        <a:bodyPr/>
        <a:lstStyle/>
        <a:p>
          <a:r>
            <a:rPr lang="ru-RU" dirty="0"/>
            <a:t>Национальная система аккредитации</a:t>
          </a:r>
        </a:p>
      </dgm:t>
    </dgm:pt>
    <dgm:pt modelId="{064CF0E5-5AB8-4499-98E4-FB5F2D5FF84E}" type="parTrans" cxnId="{E100E266-7CE6-486B-97AD-09F7E0990A78}">
      <dgm:prSet/>
      <dgm:spPr/>
      <dgm:t>
        <a:bodyPr/>
        <a:lstStyle/>
        <a:p>
          <a:endParaRPr lang="ru-RU"/>
        </a:p>
      </dgm:t>
    </dgm:pt>
    <dgm:pt modelId="{93252BE3-91A0-4181-B479-CAD0C58EC6DA}" type="sibTrans" cxnId="{E100E266-7CE6-486B-97AD-09F7E0990A78}">
      <dgm:prSet/>
      <dgm:spPr/>
      <dgm:t>
        <a:bodyPr/>
        <a:lstStyle/>
        <a:p>
          <a:endParaRPr lang="ru-RU"/>
        </a:p>
      </dgm:t>
    </dgm:pt>
    <dgm:pt modelId="{54F20C47-99DE-4E15-A940-2DFC454671C1}">
      <dgm:prSet phldrT="[Текст]"/>
      <dgm:spPr/>
      <dgm:t>
        <a:bodyPr/>
        <a:lstStyle/>
        <a:p>
          <a:r>
            <a:rPr lang="ru-RU" dirty="0"/>
            <a:t>Международная аккредитация</a:t>
          </a:r>
        </a:p>
      </dgm:t>
    </dgm:pt>
    <dgm:pt modelId="{CADC1A2A-5E11-43BF-BF19-F552298ADCE9}" type="parTrans" cxnId="{E8FDA0B3-4EFE-4FDD-961D-B88720F99AF3}">
      <dgm:prSet/>
      <dgm:spPr/>
      <dgm:t>
        <a:bodyPr/>
        <a:lstStyle/>
        <a:p>
          <a:endParaRPr lang="ru-RU"/>
        </a:p>
      </dgm:t>
    </dgm:pt>
    <dgm:pt modelId="{A4C07E52-30FA-4431-8A45-04D7FFB690E1}" type="sibTrans" cxnId="{E8FDA0B3-4EFE-4FDD-961D-B88720F99AF3}">
      <dgm:prSet/>
      <dgm:spPr/>
      <dgm:t>
        <a:bodyPr/>
        <a:lstStyle/>
        <a:p>
          <a:endParaRPr lang="ru-RU"/>
        </a:p>
      </dgm:t>
    </dgm:pt>
    <dgm:pt modelId="{120F3448-E5A4-4C67-AE99-23139DD74472}">
      <dgm:prSet phldrT="[Текст]"/>
      <dgm:spPr/>
      <dgm:t>
        <a:bodyPr/>
        <a:lstStyle/>
        <a:p>
          <a:r>
            <a:rPr lang="ru-RU" dirty="0"/>
            <a:t>Сейчас – стандарты </a:t>
          </a:r>
          <a:r>
            <a:rPr lang="en-US" dirty="0"/>
            <a:t>ISO 9001, 14001, 45001</a:t>
          </a:r>
          <a:endParaRPr lang="ru-RU" dirty="0"/>
        </a:p>
      </dgm:t>
    </dgm:pt>
    <dgm:pt modelId="{7DF68504-2250-4779-AF95-51B297CC8585}" type="parTrans" cxnId="{19E623B1-2807-44DE-908A-8F91C366FE1E}">
      <dgm:prSet/>
      <dgm:spPr/>
      <dgm:t>
        <a:bodyPr/>
        <a:lstStyle/>
        <a:p>
          <a:endParaRPr lang="ru-RU"/>
        </a:p>
      </dgm:t>
    </dgm:pt>
    <dgm:pt modelId="{B2096C81-A99F-4635-A8BA-720A32E80E3B}" type="sibTrans" cxnId="{19E623B1-2807-44DE-908A-8F91C366FE1E}">
      <dgm:prSet/>
      <dgm:spPr/>
      <dgm:t>
        <a:bodyPr/>
        <a:lstStyle/>
        <a:p>
          <a:endParaRPr lang="ru-RU"/>
        </a:p>
      </dgm:t>
    </dgm:pt>
    <dgm:pt modelId="{E92AE4AF-4B57-4DEA-9F77-DC5D63E7B128}">
      <dgm:prSet phldrT="[Текст]"/>
      <dgm:spPr/>
      <dgm:t>
        <a:bodyPr/>
        <a:lstStyle/>
        <a:p>
          <a:r>
            <a:rPr lang="ru-RU" b="0" i="0" dirty="0"/>
            <a:t>ГОСТ РВ-0015-002-2020</a:t>
          </a:r>
          <a:endParaRPr lang="ru-RU" b="0" dirty="0"/>
        </a:p>
      </dgm:t>
    </dgm:pt>
    <dgm:pt modelId="{275E5458-A76E-4DE7-9EB0-A9AC063F352D}" type="parTrans" cxnId="{AD31C72F-5E02-4F9F-BCA9-805563B86F6D}">
      <dgm:prSet/>
      <dgm:spPr/>
      <dgm:t>
        <a:bodyPr/>
        <a:lstStyle/>
        <a:p>
          <a:endParaRPr lang="ru-RU"/>
        </a:p>
      </dgm:t>
    </dgm:pt>
    <dgm:pt modelId="{46BBB0CF-F42B-472E-9931-2EC076D74643}" type="sibTrans" cxnId="{AD31C72F-5E02-4F9F-BCA9-805563B86F6D}">
      <dgm:prSet/>
      <dgm:spPr/>
      <dgm:t>
        <a:bodyPr/>
        <a:lstStyle/>
        <a:p>
          <a:endParaRPr lang="ru-RU"/>
        </a:p>
      </dgm:t>
    </dgm:pt>
    <dgm:pt modelId="{ECB7A86B-9E4F-4E1B-82B3-5CB46EFCC418}">
      <dgm:prSet phldrT="[Текст]"/>
      <dgm:spPr/>
      <dgm:t>
        <a:bodyPr/>
        <a:lstStyle/>
        <a:p>
          <a:r>
            <a:rPr lang="en-US" dirty="0"/>
            <a:t>EUROCERT S.A. </a:t>
          </a:r>
          <a:r>
            <a:rPr lang="ru-RU" dirty="0"/>
            <a:t>(Греция) </a:t>
          </a:r>
          <a:r>
            <a:rPr lang="en-US" dirty="0"/>
            <a:t>– </a:t>
          </a:r>
          <a:r>
            <a:rPr lang="ru-RU" dirty="0"/>
            <a:t>аккредитован </a:t>
          </a:r>
          <a:r>
            <a:rPr lang="en-US" dirty="0"/>
            <a:t>IAF</a:t>
          </a:r>
          <a:endParaRPr lang="ru-RU" dirty="0"/>
        </a:p>
      </dgm:t>
    </dgm:pt>
    <dgm:pt modelId="{67B2541B-5C8E-40E6-9016-5B05C872C8EE}" type="parTrans" cxnId="{B1352E1D-C3DB-4560-9741-5519C0CF2981}">
      <dgm:prSet/>
      <dgm:spPr/>
      <dgm:t>
        <a:bodyPr/>
        <a:lstStyle/>
        <a:p>
          <a:endParaRPr lang="ru-RU"/>
        </a:p>
      </dgm:t>
    </dgm:pt>
    <dgm:pt modelId="{BC95CFF7-00D0-47E3-A693-4203EA83D5A7}" type="sibTrans" cxnId="{B1352E1D-C3DB-4560-9741-5519C0CF2981}">
      <dgm:prSet/>
      <dgm:spPr/>
      <dgm:t>
        <a:bodyPr/>
        <a:lstStyle/>
        <a:p>
          <a:endParaRPr lang="ru-RU"/>
        </a:p>
      </dgm:t>
    </dgm:pt>
    <dgm:pt modelId="{F07873F8-DCF6-4DA4-93D9-D30D6875F72E}">
      <dgm:prSet phldrT="[Текст]"/>
      <dgm:spPr/>
      <dgm:t>
        <a:bodyPr/>
        <a:lstStyle/>
        <a:p>
          <a:r>
            <a:rPr lang="ru-RU" dirty="0"/>
            <a:t>ГОСТ Р ИСО 9001-2015</a:t>
          </a:r>
        </a:p>
      </dgm:t>
    </dgm:pt>
    <dgm:pt modelId="{D4356113-E914-428A-B68F-118BDB3EFCF6}" type="parTrans" cxnId="{F4032840-ACB8-4B59-8114-FCF1AB62A019}">
      <dgm:prSet/>
      <dgm:spPr/>
      <dgm:t>
        <a:bodyPr/>
        <a:lstStyle/>
        <a:p>
          <a:endParaRPr lang="ru-RU"/>
        </a:p>
      </dgm:t>
    </dgm:pt>
    <dgm:pt modelId="{AD883DC1-BA0C-4B6F-8BBC-1A6F94B8A345}" type="sibTrans" cxnId="{F4032840-ACB8-4B59-8114-FCF1AB62A019}">
      <dgm:prSet/>
      <dgm:spPr/>
      <dgm:t>
        <a:bodyPr/>
        <a:lstStyle/>
        <a:p>
          <a:endParaRPr lang="ru-RU"/>
        </a:p>
      </dgm:t>
    </dgm:pt>
    <dgm:pt modelId="{7F825A06-E3D7-43CA-B3D0-AA3EFB81D6AF}">
      <dgm:prSet phldrT="[Текст]"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СДС «Военный Регистр»</a:t>
          </a:r>
        </a:p>
      </dgm:t>
    </dgm:pt>
    <dgm:pt modelId="{D1A81509-1049-40E6-B9F0-8E785125D10E}" type="parTrans" cxnId="{01CE51BE-6D5A-4C18-8F65-3F2BB532E2C5}">
      <dgm:prSet/>
      <dgm:spPr/>
      <dgm:t>
        <a:bodyPr/>
        <a:lstStyle/>
        <a:p>
          <a:endParaRPr lang="ru-RU"/>
        </a:p>
      </dgm:t>
    </dgm:pt>
    <dgm:pt modelId="{1AE8B490-A91C-46F7-AFA7-DA7C237F8861}" type="sibTrans" cxnId="{01CE51BE-6D5A-4C18-8F65-3F2BB532E2C5}">
      <dgm:prSet/>
      <dgm:spPr/>
      <dgm:t>
        <a:bodyPr/>
        <a:lstStyle/>
        <a:p>
          <a:endParaRPr lang="ru-RU"/>
        </a:p>
      </dgm:t>
    </dgm:pt>
    <dgm:pt modelId="{0A355C03-B4BD-4D99-AF5E-F3988D2E0F33}">
      <dgm:prSet phldrT="[Текст]"/>
      <dgm:spPr/>
      <dgm:t>
        <a:bodyPr/>
        <a:lstStyle/>
        <a:p>
          <a:r>
            <a:rPr lang="ru-RU" dirty="0"/>
            <a:t>Перспективы – </a:t>
          </a:r>
          <a:r>
            <a:rPr lang="en-US" dirty="0"/>
            <a:t>ISO 22000, 27001, 29001, 31000</a:t>
          </a:r>
          <a:endParaRPr lang="ru-RU" dirty="0"/>
        </a:p>
      </dgm:t>
    </dgm:pt>
    <dgm:pt modelId="{18EAEEAB-41A2-4DBB-A597-F4A5BC5F0135}" type="parTrans" cxnId="{D18891D5-1E63-4088-8442-521EC7DE0DCB}">
      <dgm:prSet/>
      <dgm:spPr/>
      <dgm:t>
        <a:bodyPr/>
        <a:lstStyle/>
        <a:p>
          <a:endParaRPr lang="ru-RU"/>
        </a:p>
      </dgm:t>
    </dgm:pt>
    <dgm:pt modelId="{712B9674-F5C6-4836-97E8-7CE281D94BCA}" type="sibTrans" cxnId="{D18891D5-1E63-4088-8442-521EC7DE0DCB}">
      <dgm:prSet/>
      <dgm:spPr/>
      <dgm:t>
        <a:bodyPr/>
        <a:lstStyle/>
        <a:p>
          <a:endParaRPr lang="ru-RU"/>
        </a:p>
      </dgm:t>
    </dgm:pt>
    <dgm:pt modelId="{DC6707AF-0482-4B66-8433-21B9055F5AA5}">
      <dgm:prSet phldrT="[Текст]"/>
      <dgm:spPr/>
      <dgm:t>
        <a:bodyPr/>
        <a:lstStyle/>
        <a:p>
          <a:r>
            <a:rPr lang="ru-RU" dirty="0"/>
            <a:t>РС проводит аудит, </a:t>
          </a:r>
          <a:r>
            <a:rPr lang="en-US" dirty="0"/>
            <a:t>EUROCERT</a:t>
          </a:r>
          <a:r>
            <a:rPr lang="ru-RU" dirty="0"/>
            <a:t> выдаёт сертификат </a:t>
          </a:r>
        </a:p>
      </dgm:t>
    </dgm:pt>
    <dgm:pt modelId="{9351467C-A9FA-4DB3-B2AE-AE5413354B9E}" type="parTrans" cxnId="{22021883-14B8-49AD-B014-EFF6F1C0444D}">
      <dgm:prSet/>
      <dgm:spPr/>
      <dgm:t>
        <a:bodyPr/>
        <a:lstStyle/>
        <a:p>
          <a:endParaRPr lang="ru-RU"/>
        </a:p>
      </dgm:t>
    </dgm:pt>
    <dgm:pt modelId="{B9352E92-01DF-4C39-A1DC-D4B6DA5B1F06}" type="sibTrans" cxnId="{22021883-14B8-49AD-B014-EFF6F1C0444D}">
      <dgm:prSet/>
      <dgm:spPr/>
      <dgm:t>
        <a:bodyPr/>
        <a:lstStyle/>
        <a:p>
          <a:endParaRPr lang="ru-RU"/>
        </a:p>
      </dgm:t>
    </dgm:pt>
    <dgm:pt modelId="{1ABB2397-08D3-43D4-9CBE-085C73044AAD}">
      <dgm:prSet phldrT="[Текст]"/>
      <dgm:spPr/>
      <dgm:t>
        <a:bodyPr/>
        <a:lstStyle/>
        <a:p>
          <a:r>
            <a:rPr lang="ru-RU" dirty="0"/>
            <a:t>ГОСТ Р ИСО 14001, 45001 </a:t>
          </a:r>
        </a:p>
      </dgm:t>
    </dgm:pt>
    <dgm:pt modelId="{444FC82D-963F-45A5-B40E-C1E58473E473}" type="parTrans" cxnId="{84E318CC-566B-4940-97D1-E3189E3EBB41}">
      <dgm:prSet/>
      <dgm:spPr/>
      <dgm:t>
        <a:bodyPr/>
        <a:lstStyle/>
        <a:p>
          <a:endParaRPr lang="ru-RU"/>
        </a:p>
      </dgm:t>
    </dgm:pt>
    <dgm:pt modelId="{35777F6E-95B4-441B-BE04-CB33C2402C18}" type="sibTrans" cxnId="{84E318CC-566B-4940-97D1-E3189E3EBB41}">
      <dgm:prSet/>
      <dgm:spPr/>
      <dgm:t>
        <a:bodyPr/>
        <a:lstStyle/>
        <a:p>
          <a:endParaRPr lang="ru-RU"/>
        </a:p>
      </dgm:t>
    </dgm:pt>
    <dgm:pt modelId="{A65CB42E-69B0-4F99-A599-8F7B0557093C}">
      <dgm:prSet phldrT="[Текст]"/>
      <dgm:spPr/>
      <dgm:t>
        <a:bodyPr/>
        <a:lstStyle/>
        <a:p>
          <a:r>
            <a:rPr lang="ru-RU" b="0" dirty="0"/>
            <a:t>Перспективы – СДС «</a:t>
          </a:r>
          <a:r>
            <a:rPr lang="ru-RU" b="0" dirty="0" err="1"/>
            <a:t>Оборонсертифика</a:t>
          </a:r>
          <a:r>
            <a:rPr lang="ru-RU" b="0" dirty="0"/>
            <a:t>»</a:t>
          </a:r>
        </a:p>
      </dgm:t>
    </dgm:pt>
    <dgm:pt modelId="{20D1E79B-EEFF-4E03-B908-003361E010B9}" type="parTrans" cxnId="{B13541E7-6291-417B-A661-B3B621DA86F0}">
      <dgm:prSet/>
      <dgm:spPr/>
      <dgm:t>
        <a:bodyPr/>
        <a:lstStyle/>
        <a:p>
          <a:endParaRPr lang="ru-RU"/>
        </a:p>
      </dgm:t>
    </dgm:pt>
    <dgm:pt modelId="{F6D55925-DAB9-462C-9486-BCE81565D3B5}" type="sibTrans" cxnId="{B13541E7-6291-417B-A661-B3B621DA86F0}">
      <dgm:prSet/>
      <dgm:spPr/>
      <dgm:t>
        <a:bodyPr/>
        <a:lstStyle/>
        <a:p>
          <a:endParaRPr lang="ru-RU"/>
        </a:p>
      </dgm:t>
    </dgm:pt>
    <dgm:pt modelId="{DECD967E-3CB9-4D67-B062-EF823803CD27}" type="pres">
      <dgm:prSet presAssocID="{EDC4A1F7-6D40-4E3E-90CF-34FC161004E2}" presName="Name0" presStyleCnt="0">
        <dgm:presLayoutVars>
          <dgm:dir/>
          <dgm:animLvl val="lvl"/>
          <dgm:resizeHandles val="exact"/>
        </dgm:presLayoutVars>
      </dgm:prSet>
      <dgm:spPr/>
    </dgm:pt>
    <dgm:pt modelId="{EDF46223-9E2B-4753-8019-2DDC61F6AE15}" type="pres">
      <dgm:prSet presAssocID="{2C82A542-37AA-4BA9-9A66-2AAE87E24FD5}" presName="linNode" presStyleCnt="0"/>
      <dgm:spPr/>
    </dgm:pt>
    <dgm:pt modelId="{90CC3EA0-D523-48AF-B2AA-F28AE063F5A6}" type="pres">
      <dgm:prSet presAssocID="{2C82A542-37AA-4BA9-9A66-2AAE87E24FD5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F0A9BEBD-5B81-4FFA-84DB-06E05BEBEAEA}" type="pres">
      <dgm:prSet presAssocID="{2C82A542-37AA-4BA9-9A66-2AAE87E24FD5}" presName="descendantText" presStyleLbl="alignAccFollowNode1" presStyleIdx="0" presStyleCnt="4">
        <dgm:presLayoutVars>
          <dgm:bulletEnabled val="1"/>
        </dgm:presLayoutVars>
      </dgm:prSet>
      <dgm:spPr/>
    </dgm:pt>
    <dgm:pt modelId="{84694FAD-1ECE-4E57-9382-D93A6F0E68A4}" type="pres">
      <dgm:prSet presAssocID="{EAC9CA37-EF07-4BB6-B800-E201482431FA}" presName="sp" presStyleCnt="0"/>
      <dgm:spPr/>
    </dgm:pt>
    <dgm:pt modelId="{A6852E27-7A21-4CB6-B4ED-0919706878B9}" type="pres">
      <dgm:prSet presAssocID="{C6EEF88E-3F52-44CE-B77D-F6B1D9D5B854}" presName="linNode" presStyleCnt="0"/>
      <dgm:spPr/>
    </dgm:pt>
    <dgm:pt modelId="{0A5E6EFE-BDC7-412C-9F63-D56095C68635}" type="pres">
      <dgm:prSet presAssocID="{C6EEF88E-3F52-44CE-B77D-F6B1D9D5B854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B6401C0B-B257-4A1A-B82E-AACF83E48903}" type="pres">
      <dgm:prSet presAssocID="{C6EEF88E-3F52-44CE-B77D-F6B1D9D5B854}" presName="descendantText" presStyleLbl="alignAccFollowNode1" presStyleIdx="1" presStyleCnt="4">
        <dgm:presLayoutVars>
          <dgm:bulletEnabled val="1"/>
        </dgm:presLayoutVars>
      </dgm:prSet>
      <dgm:spPr/>
    </dgm:pt>
    <dgm:pt modelId="{40A6DB94-0A48-488A-97C3-5F0FE06E72D1}" type="pres">
      <dgm:prSet presAssocID="{93252BE3-91A0-4181-B479-CAD0C58EC6DA}" presName="sp" presStyleCnt="0"/>
      <dgm:spPr/>
    </dgm:pt>
    <dgm:pt modelId="{2131AD3E-3DF0-4C2C-A272-0D12ED241E65}" type="pres">
      <dgm:prSet presAssocID="{7F825A06-E3D7-43CA-B3D0-AA3EFB81D6AF}" presName="linNode" presStyleCnt="0"/>
      <dgm:spPr/>
    </dgm:pt>
    <dgm:pt modelId="{98E8E275-DBB6-4C42-A0E5-6EE0908C3187}" type="pres">
      <dgm:prSet presAssocID="{7F825A06-E3D7-43CA-B3D0-AA3EFB81D6AF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4F878A6-B62C-4DB4-A56A-C4DA31059006}" type="pres">
      <dgm:prSet presAssocID="{7F825A06-E3D7-43CA-B3D0-AA3EFB81D6AF}" presName="descendantText" presStyleLbl="alignAccFollowNode1" presStyleIdx="2" presStyleCnt="4">
        <dgm:presLayoutVars>
          <dgm:bulletEnabled val="1"/>
        </dgm:presLayoutVars>
      </dgm:prSet>
      <dgm:spPr/>
    </dgm:pt>
    <dgm:pt modelId="{5DE4BDDC-E5BE-4132-B5C8-F57017BF9B9B}" type="pres">
      <dgm:prSet presAssocID="{1AE8B490-A91C-46F7-AFA7-DA7C237F8861}" presName="sp" presStyleCnt="0"/>
      <dgm:spPr/>
    </dgm:pt>
    <dgm:pt modelId="{255192D9-9148-4B32-A6BD-5432C1E41E92}" type="pres">
      <dgm:prSet presAssocID="{54F20C47-99DE-4E15-A940-2DFC454671C1}" presName="linNode" presStyleCnt="0"/>
      <dgm:spPr/>
    </dgm:pt>
    <dgm:pt modelId="{9D103226-B876-4B85-8B09-AF2F13740318}" type="pres">
      <dgm:prSet presAssocID="{54F20C47-99DE-4E15-A940-2DFC454671C1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45DD389A-0902-4844-BDD7-0C87FA2BAF4B}" type="pres">
      <dgm:prSet presAssocID="{54F20C47-99DE-4E15-A940-2DFC454671C1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1352E1D-C3DB-4560-9741-5519C0CF2981}" srcId="{54F20C47-99DE-4E15-A940-2DFC454671C1}" destId="{ECB7A86B-9E4F-4E1B-82B3-5CB46EFCC418}" srcOrd="0" destOrd="0" parTransId="{67B2541B-5C8E-40E6-9016-5B05C872C8EE}" sibTransId="{BC95CFF7-00D0-47E3-A693-4203EA83D5A7}"/>
    <dgm:cxn modelId="{8878A01E-AB53-4E20-B83B-5134E00D0437}" type="presOf" srcId="{54F20C47-99DE-4E15-A940-2DFC454671C1}" destId="{9D103226-B876-4B85-8B09-AF2F13740318}" srcOrd="0" destOrd="0" presId="urn:microsoft.com/office/officeart/2005/8/layout/vList5"/>
    <dgm:cxn modelId="{AD31C72F-5E02-4F9F-BCA9-805563B86F6D}" srcId="{7F825A06-E3D7-43CA-B3D0-AA3EFB81D6AF}" destId="{E92AE4AF-4B57-4DEA-9F77-DC5D63E7B128}" srcOrd="0" destOrd="0" parTransId="{275E5458-A76E-4DE7-9EB0-A9AC063F352D}" sibTransId="{46BBB0CF-F42B-472E-9931-2EC076D74643}"/>
    <dgm:cxn modelId="{F4032840-ACB8-4B59-8114-FCF1AB62A019}" srcId="{C6EEF88E-3F52-44CE-B77D-F6B1D9D5B854}" destId="{F07873F8-DCF6-4DA4-93D9-D30D6875F72E}" srcOrd="0" destOrd="0" parTransId="{D4356113-E914-428A-B68F-118BDB3EFCF6}" sibTransId="{AD883DC1-BA0C-4B6F-8BBC-1A6F94B8A345}"/>
    <dgm:cxn modelId="{32454141-1ED8-4846-B214-2CA54773B086}" type="presOf" srcId="{120F3448-E5A4-4C67-AE99-23139DD74472}" destId="{F0A9BEBD-5B81-4FFA-84DB-06E05BEBEAEA}" srcOrd="0" destOrd="0" presId="urn:microsoft.com/office/officeart/2005/8/layout/vList5"/>
    <dgm:cxn modelId="{E100E266-7CE6-486B-97AD-09F7E0990A78}" srcId="{EDC4A1F7-6D40-4E3E-90CF-34FC161004E2}" destId="{C6EEF88E-3F52-44CE-B77D-F6B1D9D5B854}" srcOrd="1" destOrd="0" parTransId="{064CF0E5-5AB8-4499-98E4-FB5F2D5FF84E}" sibTransId="{93252BE3-91A0-4181-B479-CAD0C58EC6DA}"/>
    <dgm:cxn modelId="{F3F1AD4F-82A7-4E38-B028-AF080EAE266B}" srcId="{EDC4A1F7-6D40-4E3E-90CF-34FC161004E2}" destId="{2C82A542-37AA-4BA9-9A66-2AAE87E24FD5}" srcOrd="0" destOrd="0" parTransId="{8EC79578-13B8-4D6B-A81D-2ACF05981FF5}" sibTransId="{EAC9CA37-EF07-4BB6-B800-E201482431FA}"/>
    <dgm:cxn modelId="{22E45250-0C71-45B5-9D00-4079CC86AEC1}" type="presOf" srcId="{E92AE4AF-4B57-4DEA-9F77-DC5D63E7B128}" destId="{C4F878A6-B62C-4DB4-A56A-C4DA31059006}" srcOrd="0" destOrd="0" presId="urn:microsoft.com/office/officeart/2005/8/layout/vList5"/>
    <dgm:cxn modelId="{07090A7D-F65D-47DB-BDA3-4DAE67096AB8}" type="presOf" srcId="{0A355C03-B4BD-4D99-AF5E-F3988D2E0F33}" destId="{F0A9BEBD-5B81-4FFA-84DB-06E05BEBEAEA}" srcOrd="0" destOrd="1" presId="urn:microsoft.com/office/officeart/2005/8/layout/vList5"/>
    <dgm:cxn modelId="{22021883-14B8-49AD-B014-EFF6F1C0444D}" srcId="{54F20C47-99DE-4E15-A940-2DFC454671C1}" destId="{DC6707AF-0482-4B66-8433-21B9055F5AA5}" srcOrd="1" destOrd="0" parTransId="{9351467C-A9FA-4DB3-B2AE-AE5413354B9E}" sibTransId="{B9352E92-01DF-4C39-A1DC-D4B6DA5B1F06}"/>
    <dgm:cxn modelId="{39E6D68A-EBE6-4F92-993F-22410D852701}" type="presOf" srcId="{F07873F8-DCF6-4DA4-93D9-D30D6875F72E}" destId="{B6401C0B-B257-4A1A-B82E-AACF83E48903}" srcOrd="0" destOrd="0" presId="urn:microsoft.com/office/officeart/2005/8/layout/vList5"/>
    <dgm:cxn modelId="{0CA6E38B-F8CB-4F98-88BD-F81F2A338DCE}" type="presOf" srcId="{7F825A06-E3D7-43CA-B3D0-AA3EFB81D6AF}" destId="{98E8E275-DBB6-4C42-A0E5-6EE0908C3187}" srcOrd="0" destOrd="0" presId="urn:microsoft.com/office/officeart/2005/8/layout/vList5"/>
    <dgm:cxn modelId="{96389B8C-CD6B-4BCB-9E93-AA9BE8EE89B4}" type="presOf" srcId="{DC6707AF-0482-4B66-8433-21B9055F5AA5}" destId="{45DD389A-0902-4844-BDD7-0C87FA2BAF4B}" srcOrd="0" destOrd="1" presId="urn:microsoft.com/office/officeart/2005/8/layout/vList5"/>
    <dgm:cxn modelId="{AFEE20B1-E6C6-4A88-8153-279DCF51A859}" type="presOf" srcId="{C6EEF88E-3F52-44CE-B77D-F6B1D9D5B854}" destId="{0A5E6EFE-BDC7-412C-9F63-D56095C68635}" srcOrd="0" destOrd="0" presId="urn:microsoft.com/office/officeart/2005/8/layout/vList5"/>
    <dgm:cxn modelId="{19E623B1-2807-44DE-908A-8F91C366FE1E}" srcId="{2C82A542-37AA-4BA9-9A66-2AAE87E24FD5}" destId="{120F3448-E5A4-4C67-AE99-23139DD74472}" srcOrd="0" destOrd="0" parTransId="{7DF68504-2250-4779-AF95-51B297CC8585}" sibTransId="{B2096C81-A99F-4635-A8BA-720A32E80E3B}"/>
    <dgm:cxn modelId="{E8FDA0B3-4EFE-4FDD-961D-B88720F99AF3}" srcId="{EDC4A1F7-6D40-4E3E-90CF-34FC161004E2}" destId="{54F20C47-99DE-4E15-A940-2DFC454671C1}" srcOrd="3" destOrd="0" parTransId="{CADC1A2A-5E11-43BF-BF19-F552298ADCE9}" sibTransId="{A4C07E52-30FA-4431-8A45-04D7FFB690E1}"/>
    <dgm:cxn modelId="{01CE51BE-6D5A-4C18-8F65-3F2BB532E2C5}" srcId="{EDC4A1F7-6D40-4E3E-90CF-34FC161004E2}" destId="{7F825A06-E3D7-43CA-B3D0-AA3EFB81D6AF}" srcOrd="2" destOrd="0" parTransId="{D1A81509-1049-40E6-B9F0-8E785125D10E}" sibTransId="{1AE8B490-A91C-46F7-AFA7-DA7C237F8861}"/>
    <dgm:cxn modelId="{D48675C1-66AE-4CB1-BC02-04159A6A1C2E}" type="presOf" srcId="{ECB7A86B-9E4F-4E1B-82B3-5CB46EFCC418}" destId="{45DD389A-0902-4844-BDD7-0C87FA2BAF4B}" srcOrd="0" destOrd="0" presId="urn:microsoft.com/office/officeart/2005/8/layout/vList5"/>
    <dgm:cxn modelId="{57AD01C7-C142-4211-A7AF-512532AFCC7E}" type="presOf" srcId="{A65CB42E-69B0-4F99-A599-8F7B0557093C}" destId="{C4F878A6-B62C-4DB4-A56A-C4DA31059006}" srcOrd="0" destOrd="1" presId="urn:microsoft.com/office/officeart/2005/8/layout/vList5"/>
    <dgm:cxn modelId="{7E7266C9-FA67-4A16-878A-9CC1FD0DFB91}" type="presOf" srcId="{EDC4A1F7-6D40-4E3E-90CF-34FC161004E2}" destId="{DECD967E-3CB9-4D67-B062-EF823803CD27}" srcOrd="0" destOrd="0" presId="urn:microsoft.com/office/officeart/2005/8/layout/vList5"/>
    <dgm:cxn modelId="{84E318CC-566B-4940-97D1-E3189E3EBB41}" srcId="{C6EEF88E-3F52-44CE-B77D-F6B1D9D5B854}" destId="{1ABB2397-08D3-43D4-9CBE-085C73044AAD}" srcOrd="1" destOrd="0" parTransId="{444FC82D-963F-45A5-B40E-C1E58473E473}" sibTransId="{35777F6E-95B4-441B-BE04-CB33C2402C18}"/>
    <dgm:cxn modelId="{C8EAE9CF-2B91-4ABB-805A-1E45AEDD8A32}" type="presOf" srcId="{2C82A542-37AA-4BA9-9A66-2AAE87E24FD5}" destId="{90CC3EA0-D523-48AF-B2AA-F28AE063F5A6}" srcOrd="0" destOrd="0" presId="urn:microsoft.com/office/officeart/2005/8/layout/vList5"/>
    <dgm:cxn modelId="{D18891D5-1E63-4088-8442-521EC7DE0DCB}" srcId="{2C82A542-37AA-4BA9-9A66-2AAE87E24FD5}" destId="{0A355C03-B4BD-4D99-AF5E-F3988D2E0F33}" srcOrd="1" destOrd="0" parTransId="{18EAEEAB-41A2-4DBB-A597-F4A5BC5F0135}" sibTransId="{712B9674-F5C6-4836-97E8-7CE281D94BCA}"/>
    <dgm:cxn modelId="{2060E5E2-96DE-468D-8044-BB9797EADD4C}" type="presOf" srcId="{1ABB2397-08D3-43D4-9CBE-085C73044AAD}" destId="{B6401C0B-B257-4A1A-B82E-AACF83E48903}" srcOrd="0" destOrd="1" presId="urn:microsoft.com/office/officeart/2005/8/layout/vList5"/>
    <dgm:cxn modelId="{B13541E7-6291-417B-A661-B3B621DA86F0}" srcId="{7F825A06-E3D7-43CA-B3D0-AA3EFB81D6AF}" destId="{A65CB42E-69B0-4F99-A599-8F7B0557093C}" srcOrd="1" destOrd="0" parTransId="{20D1E79B-EEFF-4E03-B908-003361E010B9}" sibTransId="{F6D55925-DAB9-462C-9486-BCE81565D3B5}"/>
    <dgm:cxn modelId="{88CE4D8F-3AA9-4C12-BC2A-F48FDCE8E690}" type="presParOf" srcId="{DECD967E-3CB9-4D67-B062-EF823803CD27}" destId="{EDF46223-9E2B-4753-8019-2DDC61F6AE15}" srcOrd="0" destOrd="0" presId="urn:microsoft.com/office/officeart/2005/8/layout/vList5"/>
    <dgm:cxn modelId="{E4440688-5BED-4068-BB00-93BE10ED665C}" type="presParOf" srcId="{EDF46223-9E2B-4753-8019-2DDC61F6AE15}" destId="{90CC3EA0-D523-48AF-B2AA-F28AE063F5A6}" srcOrd="0" destOrd="0" presId="urn:microsoft.com/office/officeart/2005/8/layout/vList5"/>
    <dgm:cxn modelId="{45A44B9C-E6F4-4958-B56C-B4E619DE9F84}" type="presParOf" srcId="{EDF46223-9E2B-4753-8019-2DDC61F6AE15}" destId="{F0A9BEBD-5B81-4FFA-84DB-06E05BEBEAEA}" srcOrd="1" destOrd="0" presId="urn:microsoft.com/office/officeart/2005/8/layout/vList5"/>
    <dgm:cxn modelId="{43B38E25-DAD3-4835-B84F-411932728B3A}" type="presParOf" srcId="{DECD967E-3CB9-4D67-B062-EF823803CD27}" destId="{84694FAD-1ECE-4E57-9382-D93A6F0E68A4}" srcOrd="1" destOrd="0" presId="urn:microsoft.com/office/officeart/2005/8/layout/vList5"/>
    <dgm:cxn modelId="{FDC6134E-CFAB-42AF-904B-050091BB6BF5}" type="presParOf" srcId="{DECD967E-3CB9-4D67-B062-EF823803CD27}" destId="{A6852E27-7A21-4CB6-B4ED-0919706878B9}" srcOrd="2" destOrd="0" presId="urn:microsoft.com/office/officeart/2005/8/layout/vList5"/>
    <dgm:cxn modelId="{873210A1-FC85-45B2-9A83-7342287DDFB1}" type="presParOf" srcId="{A6852E27-7A21-4CB6-B4ED-0919706878B9}" destId="{0A5E6EFE-BDC7-412C-9F63-D56095C68635}" srcOrd="0" destOrd="0" presId="urn:microsoft.com/office/officeart/2005/8/layout/vList5"/>
    <dgm:cxn modelId="{5E60A7C5-169A-4A9B-B21E-6DA872DE9E39}" type="presParOf" srcId="{A6852E27-7A21-4CB6-B4ED-0919706878B9}" destId="{B6401C0B-B257-4A1A-B82E-AACF83E48903}" srcOrd="1" destOrd="0" presId="urn:microsoft.com/office/officeart/2005/8/layout/vList5"/>
    <dgm:cxn modelId="{F1B5B75D-EBD0-4DE3-AC5D-789A8B70CE48}" type="presParOf" srcId="{DECD967E-3CB9-4D67-B062-EF823803CD27}" destId="{40A6DB94-0A48-488A-97C3-5F0FE06E72D1}" srcOrd="3" destOrd="0" presId="urn:microsoft.com/office/officeart/2005/8/layout/vList5"/>
    <dgm:cxn modelId="{C2D3F0F0-76AA-46B5-81F2-ED55E36E5FFD}" type="presParOf" srcId="{DECD967E-3CB9-4D67-B062-EF823803CD27}" destId="{2131AD3E-3DF0-4C2C-A272-0D12ED241E65}" srcOrd="4" destOrd="0" presId="urn:microsoft.com/office/officeart/2005/8/layout/vList5"/>
    <dgm:cxn modelId="{C91439DE-E244-48AB-B283-5B98AE07D0BE}" type="presParOf" srcId="{2131AD3E-3DF0-4C2C-A272-0D12ED241E65}" destId="{98E8E275-DBB6-4C42-A0E5-6EE0908C3187}" srcOrd="0" destOrd="0" presId="urn:microsoft.com/office/officeart/2005/8/layout/vList5"/>
    <dgm:cxn modelId="{5219383E-4D7A-47E2-B51F-5201EB8A2FC3}" type="presParOf" srcId="{2131AD3E-3DF0-4C2C-A272-0D12ED241E65}" destId="{C4F878A6-B62C-4DB4-A56A-C4DA31059006}" srcOrd="1" destOrd="0" presId="urn:microsoft.com/office/officeart/2005/8/layout/vList5"/>
    <dgm:cxn modelId="{303A3D1D-53A8-4E75-BF86-861D71CF8172}" type="presParOf" srcId="{DECD967E-3CB9-4D67-B062-EF823803CD27}" destId="{5DE4BDDC-E5BE-4132-B5C8-F57017BF9B9B}" srcOrd="5" destOrd="0" presId="urn:microsoft.com/office/officeart/2005/8/layout/vList5"/>
    <dgm:cxn modelId="{E58D0F51-0830-404D-83B3-6D553C0EA40A}" type="presParOf" srcId="{DECD967E-3CB9-4D67-B062-EF823803CD27}" destId="{255192D9-9148-4B32-A6BD-5432C1E41E92}" srcOrd="6" destOrd="0" presId="urn:microsoft.com/office/officeart/2005/8/layout/vList5"/>
    <dgm:cxn modelId="{187D92B3-48F4-4AC3-B506-1784FDE67917}" type="presParOf" srcId="{255192D9-9148-4B32-A6BD-5432C1E41E92}" destId="{9D103226-B876-4B85-8B09-AF2F13740318}" srcOrd="0" destOrd="0" presId="urn:microsoft.com/office/officeart/2005/8/layout/vList5"/>
    <dgm:cxn modelId="{018215FC-448A-40A1-B783-FC829F232FDE}" type="presParOf" srcId="{255192D9-9148-4B32-A6BD-5432C1E41E92}" destId="{45DD389A-0902-4844-BDD7-0C87FA2BAF4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C4A1F7-6D40-4E3E-90CF-34FC161004E2}" type="doc">
      <dgm:prSet loTypeId="urn:microsoft.com/office/officeart/2005/8/layout/lProcess2" loCatId="list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8E2307F-D4E4-4D30-9563-E5EBA91DA4F4}">
      <dgm:prSet phldrT="[Текст]"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СК Звезда</a:t>
          </a:r>
        </a:p>
      </dgm:t>
    </dgm:pt>
    <dgm:pt modelId="{07F9F333-A294-4544-9C3B-20EB8D092964}" type="parTrans" cxnId="{C2D418D7-5847-477F-B744-AD1BC8D67B36}">
      <dgm:prSet/>
      <dgm:spPr/>
      <dgm:t>
        <a:bodyPr/>
        <a:lstStyle/>
        <a:p>
          <a:endParaRPr lang="ru-RU"/>
        </a:p>
      </dgm:t>
    </dgm:pt>
    <dgm:pt modelId="{7FE394BB-3F55-48DF-A7D7-C73E071329CD}" type="sibTrans" cxnId="{C2D418D7-5847-477F-B744-AD1BC8D67B36}">
      <dgm:prSet/>
      <dgm:spPr/>
      <dgm:t>
        <a:bodyPr/>
        <a:lstStyle/>
        <a:p>
          <a:endParaRPr lang="ru-RU"/>
        </a:p>
      </dgm:t>
    </dgm:pt>
    <dgm:pt modelId="{4984D2FD-C0BA-4D65-9838-222A95B94E0E}">
      <dgm:prSet phldrT="[Текст]"/>
      <dgm:spPr/>
      <dgm:t>
        <a:bodyPr/>
        <a:lstStyle/>
        <a:p>
          <a:r>
            <a:rPr lang="ru-RU" b="0" i="0" dirty="0"/>
            <a:t>Военный Регистр</a:t>
          </a:r>
          <a:endParaRPr lang="ru-RU" b="0" dirty="0"/>
        </a:p>
      </dgm:t>
    </dgm:pt>
    <dgm:pt modelId="{4DF4B835-BE3F-4B0E-8B50-CC111116B5D1}" type="parTrans" cxnId="{CF4A0473-C5A0-4098-8E73-C018529A0881}">
      <dgm:prSet/>
      <dgm:spPr/>
      <dgm:t>
        <a:bodyPr/>
        <a:lstStyle/>
        <a:p>
          <a:endParaRPr lang="ru-RU"/>
        </a:p>
      </dgm:t>
    </dgm:pt>
    <dgm:pt modelId="{557A731B-49BF-4F66-9DC0-27E82834B117}" type="sibTrans" cxnId="{CF4A0473-C5A0-4098-8E73-C018529A0881}">
      <dgm:prSet/>
      <dgm:spPr/>
      <dgm:t>
        <a:bodyPr/>
        <a:lstStyle/>
        <a:p>
          <a:endParaRPr lang="ru-RU"/>
        </a:p>
      </dgm:t>
    </dgm:pt>
    <dgm:pt modelId="{2DC7B134-4CF3-48D7-8047-0CBA48355EE5}">
      <dgm:prSet phldrT="[Текст]"/>
      <dgm:spPr/>
      <dgm:t>
        <a:bodyPr/>
        <a:lstStyle/>
        <a:p>
          <a:r>
            <a:rPr lang="ru-RU" dirty="0"/>
            <a:t>Невский ССЗ</a:t>
          </a:r>
        </a:p>
      </dgm:t>
    </dgm:pt>
    <dgm:pt modelId="{59C3BEDA-A9B1-4643-8E3A-8A972FF99A60}" type="parTrans" cxnId="{60376327-155D-4387-AB5C-BE43A44ADABA}">
      <dgm:prSet/>
      <dgm:spPr/>
      <dgm:t>
        <a:bodyPr/>
        <a:lstStyle/>
        <a:p>
          <a:endParaRPr lang="ru-RU"/>
        </a:p>
      </dgm:t>
    </dgm:pt>
    <dgm:pt modelId="{88DD169C-EAC6-40DB-AC4E-73EED2F024B0}" type="sibTrans" cxnId="{60376327-155D-4387-AB5C-BE43A44ADABA}">
      <dgm:prSet/>
      <dgm:spPr/>
      <dgm:t>
        <a:bodyPr/>
        <a:lstStyle/>
        <a:p>
          <a:endParaRPr lang="ru-RU"/>
        </a:p>
      </dgm:t>
    </dgm:pt>
    <dgm:pt modelId="{2799468D-FF3E-46C8-B142-04ABF466C963}">
      <dgm:prSet phldrT="[Текст]"/>
      <dgm:spPr/>
      <dgm:t>
        <a:bodyPr/>
        <a:lstStyle/>
        <a:p>
          <a:r>
            <a:rPr lang="ru-RU" dirty="0"/>
            <a:t>Интегрированные</a:t>
          </a:r>
        </a:p>
      </dgm:t>
    </dgm:pt>
    <dgm:pt modelId="{3FBB7828-D298-4187-BAE8-FB9A5CF9ADD4}" type="parTrans" cxnId="{F2ECD683-F600-45BF-86EF-5ED91D887293}">
      <dgm:prSet/>
      <dgm:spPr/>
      <dgm:t>
        <a:bodyPr/>
        <a:lstStyle/>
        <a:p>
          <a:endParaRPr lang="ru-RU"/>
        </a:p>
      </dgm:t>
    </dgm:pt>
    <dgm:pt modelId="{C674A97D-00C0-40A9-B7AE-724E4E9EA4FD}" type="sibTrans" cxnId="{F2ECD683-F600-45BF-86EF-5ED91D887293}">
      <dgm:prSet/>
      <dgm:spPr/>
      <dgm:t>
        <a:bodyPr/>
        <a:lstStyle/>
        <a:p>
          <a:endParaRPr lang="ru-RU"/>
        </a:p>
      </dgm:t>
    </dgm:pt>
    <dgm:pt modelId="{0323FD3D-FC51-4250-B506-EF9C9A85D70E}">
      <dgm:prSet phldrT="[Текст]"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Предприятия группы СКФ</a:t>
          </a:r>
        </a:p>
      </dgm:t>
    </dgm:pt>
    <dgm:pt modelId="{88BE7D72-1B4B-4FDA-A047-B34A9CD66ADA}" type="parTrans" cxnId="{A3514A96-A942-4E9A-8A0B-B956E95606CA}">
      <dgm:prSet/>
      <dgm:spPr/>
      <dgm:t>
        <a:bodyPr/>
        <a:lstStyle/>
        <a:p>
          <a:endParaRPr lang="ru-RU"/>
        </a:p>
      </dgm:t>
    </dgm:pt>
    <dgm:pt modelId="{292C091D-9E64-41BA-95AF-5801476F899D}" type="sibTrans" cxnId="{A3514A96-A942-4E9A-8A0B-B956E95606CA}">
      <dgm:prSet/>
      <dgm:spPr/>
      <dgm:t>
        <a:bodyPr/>
        <a:lstStyle/>
        <a:p>
          <a:endParaRPr lang="ru-RU"/>
        </a:p>
      </dgm:t>
    </dgm:pt>
    <dgm:pt modelId="{DD087AC2-74B4-458C-AF96-AD2F8A37BBBA}">
      <dgm:prSet phldrT="[Текст]"/>
      <dgm:spPr/>
      <dgm:t>
        <a:bodyPr/>
        <a:lstStyle/>
        <a:p>
          <a:r>
            <a:rPr lang="en-US" dirty="0"/>
            <a:t>ISO </a:t>
          </a:r>
          <a:r>
            <a:rPr lang="ru-RU" dirty="0"/>
            <a:t>9001</a:t>
          </a:r>
        </a:p>
      </dgm:t>
    </dgm:pt>
    <dgm:pt modelId="{E72C5A6F-2E77-4995-A7C4-2C5CF2F66226}" type="parTrans" cxnId="{0E7D9012-E9A9-4262-B78F-68EAB1B3BAB6}">
      <dgm:prSet/>
      <dgm:spPr/>
      <dgm:t>
        <a:bodyPr/>
        <a:lstStyle/>
        <a:p>
          <a:endParaRPr lang="ru-RU"/>
        </a:p>
      </dgm:t>
    </dgm:pt>
    <dgm:pt modelId="{6D402B83-7BEE-4F5E-ACA2-4C6367A26A43}" type="sibTrans" cxnId="{0E7D9012-E9A9-4262-B78F-68EAB1B3BAB6}">
      <dgm:prSet/>
      <dgm:spPr/>
      <dgm:t>
        <a:bodyPr/>
        <a:lstStyle/>
        <a:p>
          <a:endParaRPr lang="ru-RU"/>
        </a:p>
      </dgm:t>
    </dgm:pt>
    <dgm:pt modelId="{16998A1C-07A4-4D6D-A1A7-7DD708578C47}">
      <dgm:prSet phldrT="[Текст]"/>
      <dgm:spPr/>
      <dgm:t>
        <a:bodyPr/>
        <a:lstStyle/>
        <a:p>
          <a:r>
            <a:rPr lang="ru-RU" dirty="0"/>
            <a:t>Красный Якорь</a:t>
          </a:r>
        </a:p>
      </dgm:t>
    </dgm:pt>
    <dgm:pt modelId="{4452EABA-480F-4C7B-A185-88E3CC67D76B}" type="parTrans" cxnId="{F573BCD2-7D10-41A7-BAB0-7A8887C29802}">
      <dgm:prSet/>
      <dgm:spPr/>
      <dgm:t>
        <a:bodyPr/>
        <a:lstStyle/>
        <a:p>
          <a:endParaRPr lang="ru-RU"/>
        </a:p>
      </dgm:t>
    </dgm:pt>
    <dgm:pt modelId="{7F43452D-3959-452F-9708-794DC915442B}" type="sibTrans" cxnId="{F573BCD2-7D10-41A7-BAB0-7A8887C29802}">
      <dgm:prSet/>
      <dgm:spPr/>
      <dgm:t>
        <a:bodyPr/>
        <a:lstStyle/>
        <a:p>
          <a:endParaRPr lang="ru-RU"/>
        </a:p>
      </dgm:t>
    </dgm:pt>
    <dgm:pt modelId="{4BFBCD79-83B1-4908-BD6E-C4640902CAC3}">
      <dgm:prSet phldrT="[Текст]"/>
      <dgm:spPr/>
      <dgm:t>
        <a:bodyPr/>
        <a:lstStyle/>
        <a:p>
          <a:r>
            <a:rPr lang="ru-RU" dirty="0"/>
            <a:t>Красное Сормово</a:t>
          </a:r>
        </a:p>
      </dgm:t>
    </dgm:pt>
    <dgm:pt modelId="{7D9776B6-C819-49D6-B704-5DC07002A482}" type="parTrans" cxnId="{8D7E3F31-5F21-4A8E-82F3-6645AFB48119}">
      <dgm:prSet/>
      <dgm:spPr/>
      <dgm:t>
        <a:bodyPr/>
        <a:lstStyle/>
        <a:p>
          <a:endParaRPr lang="ru-RU"/>
        </a:p>
      </dgm:t>
    </dgm:pt>
    <dgm:pt modelId="{43372EF4-7EB9-41EB-B2DC-FC01E066CFD6}" type="sibTrans" cxnId="{8D7E3F31-5F21-4A8E-82F3-6645AFB48119}">
      <dgm:prSet/>
      <dgm:spPr/>
      <dgm:t>
        <a:bodyPr/>
        <a:lstStyle/>
        <a:p>
          <a:endParaRPr lang="ru-RU"/>
        </a:p>
      </dgm:t>
    </dgm:pt>
    <dgm:pt modelId="{FD2587B9-507A-4FE5-8129-4EDD5DF402F2}">
      <dgm:prSet phldrT="[Текст]"/>
      <dgm:spPr/>
      <dgm:t>
        <a:bodyPr/>
        <a:lstStyle/>
        <a:p>
          <a:r>
            <a:rPr lang="ru-RU" dirty="0"/>
            <a:t>Архангельская РЭБ флота</a:t>
          </a:r>
        </a:p>
      </dgm:t>
    </dgm:pt>
    <dgm:pt modelId="{99E3BCFA-B957-4BDA-9062-851A113CB39A}" type="parTrans" cxnId="{676014B8-3D76-43BD-9176-EDCC2F1DF20E}">
      <dgm:prSet/>
      <dgm:spPr/>
      <dgm:t>
        <a:bodyPr/>
        <a:lstStyle/>
        <a:p>
          <a:endParaRPr lang="ru-RU"/>
        </a:p>
      </dgm:t>
    </dgm:pt>
    <dgm:pt modelId="{F9D9CD93-CF7A-4492-8A3A-46E0726DC580}" type="sibTrans" cxnId="{676014B8-3D76-43BD-9176-EDCC2F1DF20E}">
      <dgm:prSet/>
      <dgm:spPr/>
      <dgm:t>
        <a:bodyPr/>
        <a:lstStyle/>
        <a:p>
          <a:endParaRPr lang="ru-RU"/>
        </a:p>
      </dgm:t>
    </dgm:pt>
    <dgm:pt modelId="{B32F78BB-1220-4816-ADD8-D92749D0C6EB}">
      <dgm:prSet phldrT="[Текст]"/>
      <dgm:spPr/>
      <dgm:t>
        <a:bodyPr/>
        <a:lstStyle/>
        <a:p>
          <a:r>
            <a:rPr lang="ru-RU" dirty="0">
              <a:solidFill>
                <a:schemeClr val="accent1">
                  <a:lumMod val="50000"/>
                </a:schemeClr>
              </a:solidFill>
            </a:rPr>
            <a:t>ДВМП</a:t>
          </a:r>
        </a:p>
      </dgm:t>
    </dgm:pt>
    <dgm:pt modelId="{5D90C7F7-8963-45C5-812F-D539B5E04DA5}" type="parTrans" cxnId="{730C077F-205E-4C66-91C6-FBB00A7C38F4}">
      <dgm:prSet/>
      <dgm:spPr/>
      <dgm:t>
        <a:bodyPr/>
        <a:lstStyle/>
        <a:p>
          <a:endParaRPr lang="ru-RU"/>
        </a:p>
      </dgm:t>
    </dgm:pt>
    <dgm:pt modelId="{F07390FF-05F3-4EA2-B9BC-3029DEE9C2AC}" type="sibTrans" cxnId="{730C077F-205E-4C66-91C6-FBB00A7C38F4}">
      <dgm:prSet/>
      <dgm:spPr/>
      <dgm:t>
        <a:bodyPr/>
        <a:lstStyle/>
        <a:p>
          <a:endParaRPr lang="ru-RU"/>
        </a:p>
      </dgm:t>
    </dgm:pt>
    <dgm:pt modelId="{63EC8FE7-6F11-462A-B116-2FD743E369D1}">
      <dgm:prSet phldrT="[Текст]"/>
      <dgm:spPr/>
      <dgm:t>
        <a:bodyPr/>
        <a:lstStyle/>
        <a:p>
          <a:r>
            <a:rPr lang="ru-RU" dirty="0" err="1"/>
            <a:t>Литум</a:t>
          </a:r>
          <a:br>
            <a:rPr lang="ru-RU" dirty="0"/>
          </a:br>
          <a:r>
            <a:rPr lang="ru-RU" dirty="0"/>
            <a:t>(</a:t>
          </a:r>
          <a:r>
            <a:rPr lang="ru-RU" dirty="0" err="1"/>
            <a:t>Йотун</a:t>
          </a:r>
          <a:r>
            <a:rPr lang="ru-RU" dirty="0"/>
            <a:t> </a:t>
          </a:r>
          <a:r>
            <a:rPr lang="ru-RU" dirty="0" err="1"/>
            <a:t>Пэйнтс</a:t>
          </a:r>
          <a:r>
            <a:rPr lang="ru-RU" dirty="0"/>
            <a:t>)</a:t>
          </a:r>
        </a:p>
      </dgm:t>
    </dgm:pt>
    <dgm:pt modelId="{1102B11B-55E3-4D53-99D7-EFEFD2E735D5}" type="parTrans" cxnId="{CDF20CE3-7278-4C50-BC15-C5E36E26E22F}">
      <dgm:prSet/>
      <dgm:spPr/>
      <dgm:t>
        <a:bodyPr/>
        <a:lstStyle/>
        <a:p>
          <a:endParaRPr lang="ru-RU"/>
        </a:p>
      </dgm:t>
    </dgm:pt>
    <dgm:pt modelId="{749B170D-8D40-489B-8B23-FCD539F42FAB}" type="sibTrans" cxnId="{CDF20CE3-7278-4C50-BC15-C5E36E26E22F}">
      <dgm:prSet/>
      <dgm:spPr/>
      <dgm:t>
        <a:bodyPr/>
        <a:lstStyle/>
        <a:p>
          <a:endParaRPr lang="ru-RU"/>
        </a:p>
      </dgm:t>
    </dgm:pt>
    <dgm:pt modelId="{F1C9BD0B-41A7-4B5E-915D-65458AEDF1BE}">
      <dgm:prSet phldrT="[Текст]"/>
      <dgm:spPr/>
      <dgm:t>
        <a:bodyPr/>
        <a:lstStyle/>
        <a:p>
          <a:r>
            <a:rPr lang="ru-RU" dirty="0"/>
            <a:t>Окская судоверфь</a:t>
          </a:r>
        </a:p>
      </dgm:t>
    </dgm:pt>
    <dgm:pt modelId="{8094DD39-D2E5-4F77-9BE8-6006A358FBFE}" type="parTrans" cxnId="{6FEE5383-F104-4D73-9AB7-66C9C7860B0C}">
      <dgm:prSet/>
      <dgm:spPr/>
      <dgm:t>
        <a:bodyPr/>
        <a:lstStyle/>
        <a:p>
          <a:endParaRPr lang="ru-RU"/>
        </a:p>
      </dgm:t>
    </dgm:pt>
    <dgm:pt modelId="{5DBF2B22-A099-4B6C-9E20-083606BAFEAF}" type="sibTrans" cxnId="{6FEE5383-F104-4D73-9AB7-66C9C7860B0C}">
      <dgm:prSet/>
      <dgm:spPr/>
      <dgm:t>
        <a:bodyPr/>
        <a:lstStyle/>
        <a:p>
          <a:endParaRPr lang="ru-RU"/>
        </a:p>
      </dgm:t>
    </dgm:pt>
    <dgm:pt modelId="{A4261C55-EA94-416F-B738-0E623DE414EC}" type="pres">
      <dgm:prSet presAssocID="{EDC4A1F7-6D40-4E3E-90CF-34FC161004E2}" presName="theList" presStyleCnt="0">
        <dgm:presLayoutVars>
          <dgm:dir/>
          <dgm:animLvl val="lvl"/>
          <dgm:resizeHandles val="exact"/>
        </dgm:presLayoutVars>
      </dgm:prSet>
      <dgm:spPr/>
    </dgm:pt>
    <dgm:pt modelId="{DE3646E3-136B-4EB9-9AB0-32082CDE89E2}" type="pres">
      <dgm:prSet presAssocID="{DD087AC2-74B4-458C-AF96-AD2F8A37BBBA}" presName="compNode" presStyleCnt="0"/>
      <dgm:spPr/>
    </dgm:pt>
    <dgm:pt modelId="{9E4917DC-279F-4BE9-B7BD-4B1BDA5E2516}" type="pres">
      <dgm:prSet presAssocID="{DD087AC2-74B4-458C-AF96-AD2F8A37BBBA}" presName="aNode" presStyleLbl="bgShp" presStyleIdx="0" presStyleCnt="3"/>
      <dgm:spPr/>
    </dgm:pt>
    <dgm:pt modelId="{82255BEB-D142-43A8-B2A6-26D2D981583A}" type="pres">
      <dgm:prSet presAssocID="{DD087AC2-74B4-458C-AF96-AD2F8A37BBBA}" presName="textNode" presStyleLbl="bgShp" presStyleIdx="0" presStyleCnt="3"/>
      <dgm:spPr/>
    </dgm:pt>
    <dgm:pt modelId="{4498989D-11C1-4114-92AC-0AF46FA3B209}" type="pres">
      <dgm:prSet presAssocID="{DD087AC2-74B4-458C-AF96-AD2F8A37BBBA}" presName="compChildNode" presStyleCnt="0"/>
      <dgm:spPr/>
    </dgm:pt>
    <dgm:pt modelId="{A4B34FA1-6215-4125-8BA1-AC6A74E3D6EB}" type="pres">
      <dgm:prSet presAssocID="{DD087AC2-74B4-458C-AF96-AD2F8A37BBBA}" presName="theInnerList" presStyleCnt="0"/>
      <dgm:spPr/>
    </dgm:pt>
    <dgm:pt modelId="{49997263-F59C-4BC2-A55C-5EEB5D3B7B07}" type="pres">
      <dgm:prSet presAssocID="{16998A1C-07A4-4D6D-A1A7-7DD708578C47}" presName="childNode" presStyleLbl="node1" presStyleIdx="0" presStyleCnt="9">
        <dgm:presLayoutVars>
          <dgm:bulletEnabled val="1"/>
        </dgm:presLayoutVars>
      </dgm:prSet>
      <dgm:spPr/>
    </dgm:pt>
    <dgm:pt modelId="{A483AEC6-3087-4B7E-96DB-D53E4B2340AF}" type="pres">
      <dgm:prSet presAssocID="{16998A1C-07A4-4D6D-A1A7-7DD708578C47}" presName="aSpace2" presStyleCnt="0"/>
      <dgm:spPr/>
    </dgm:pt>
    <dgm:pt modelId="{41D02AAC-42AA-469A-BDE2-88B47E9FF907}" type="pres">
      <dgm:prSet presAssocID="{4BFBCD79-83B1-4908-BD6E-C4640902CAC3}" presName="childNode" presStyleLbl="node1" presStyleIdx="1" presStyleCnt="9">
        <dgm:presLayoutVars>
          <dgm:bulletEnabled val="1"/>
        </dgm:presLayoutVars>
      </dgm:prSet>
      <dgm:spPr/>
    </dgm:pt>
    <dgm:pt modelId="{1E56AAF9-87B1-4253-B386-D9E45BE49BEA}" type="pres">
      <dgm:prSet presAssocID="{4BFBCD79-83B1-4908-BD6E-C4640902CAC3}" presName="aSpace2" presStyleCnt="0"/>
      <dgm:spPr/>
    </dgm:pt>
    <dgm:pt modelId="{F3FD0750-89ED-4CA4-894D-D1B9C0A859F1}" type="pres">
      <dgm:prSet presAssocID="{63EC8FE7-6F11-462A-B116-2FD743E369D1}" presName="childNode" presStyleLbl="node1" presStyleIdx="2" presStyleCnt="9">
        <dgm:presLayoutVars>
          <dgm:bulletEnabled val="1"/>
        </dgm:presLayoutVars>
      </dgm:prSet>
      <dgm:spPr/>
    </dgm:pt>
    <dgm:pt modelId="{D2D92BD2-FBF3-4DB8-88CE-6A1A995DAF8A}" type="pres">
      <dgm:prSet presAssocID="{DD087AC2-74B4-458C-AF96-AD2F8A37BBBA}" presName="aSpace" presStyleCnt="0"/>
      <dgm:spPr/>
    </dgm:pt>
    <dgm:pt modelId="{6DE55959-AC45-4B66-8443-B0921F34B7DF}" type="pres">
      <dgm:prSet presAssocID="{2799468D-FF3E-46C8-B142-04ABF466C963}" presName="compNode" presStyleCnt="0"/>
      <dgm:spPr/>
    </dgm:pt>
    <dgm:pt modelId="{9DB6D6C1-CFFE-462A-9B15-92D175191390}" type="pres">
      <dgm:prSet presAssocID="{2799468D-FF3E-46C8-B142-04ABF466C963}" presName="aNode" presStyleLbl="bgShp" presStyleIdx="1" presStyleCnt="3"/>
      <dgm:spPr/>
    </dgm:pt>
    <dgm:pt modelId="{243346ED-8335-4302-982B-6136D30FDBC8}" type="pres">
      <dgm:prSet presAssocID="{2799468D-FF3E-46C8-B142-04ABF466C963}" presName="textNode" presStyleLbl="bgShp" presStyleIdx="1" presStyleCnt="3"/>
      <dgm:spPr/>
    </dgm:pt>
    <dgm:pt modelId="{B4CEDED8-B807-4E55-96D8-DC520BFF404C}" type="pres">
      <dgm:prSet presAssocID="{2799468D-FF3E-46C8-B142-04ABF466C963}" presName="compChildNode" presStyleCnt="0"/>
      <dgm:spPr/>
    </dgm:pt>
    <dgm:pt modelId="{92CD43B5-69F1-406E-A3F5-93C425C3248B}" type="pres">
      <dgm:prSet presAssocID="{2799468D-FF3E-46C8-B142-04ABF466C963}" presName="theInnerList" presStyleCnt="0"/>
      <dgm:spPr/>
    </dgm:pt>
    <dgm:pt modelId="{C7B7AB2D-DE66-4D5A-9FDF-B15DCA4B1645}" type="pres">
      <dgm:prSet presAssocID="{18E2307F-D4E4-4D30-9563-E5EBA91DA4F4}" presName="childNode" presStyleLbl="node1" presStyleIdx="3" presStyleCnt="9">
        <dgm:presLayoutVars>
          <dgm:bulletEnabled val="1"/>
        </dgm:presLayoutVars>
      </dgm:prSet>
      <dgm:spPr/>
    </dgm:pt>
    <dgm:pt modelId="{515CEAE3-2AD1-4AC8-8298-DD62C60D536A}" type="pres">
      <dgm:prSet presAssocID="{18E2307F-D4E4-4D30-9563-E5EBA91DA4F4}" presName="aSpace2" presStyleCnt="0"/>
      <dgm:spPr/>
    </dgm:pt>
    <dgm:pt modelId="{4E7D7172-A2D9-4127-ADAE-FCED46F685DB}" type="pres">
      <dgm:prSet presAssocID="{0323FD3D-FC51-4250-B506-EF9C9A85D70E}" presName="childNode" presStyleLbl="node1" presStyleIdx="4" presStyleCnt="9">
        <dgm:presLayoutVars>
          <dgm:bulletEnabled val="1"/>
        </dgm:presLayoutVars>
      </dgm:prSet>
      <dgm:spPr/>
    </dgm:pt>
    <dgm:pt modelId="{9763E4A1-C67E-4F04-8BC6-5EA208C51931}" type="pres">
      <dgm:prSet presAssocID="{0323FD3D-FC51-4250-B506-EF9C9A85D70E}" presName="aSpace2" presStyleCnt="0"/>
      <dgm:spPr/>
    </dgm:pt>
    <dgm:pt modelId="{5ABF85CC-2105-4D72-A4B8-621C80EB94F8}" type="pres">
      <dgm:prSet presAssocID="{B32F78BB-1220-4816-ADD8-D92749D0C6EB}" presName="childNode" presStyleLbl="node1" presStyleIdx="5" presStyleCnt="9">
        <dgm:presLayoutVars>
          <dgm:bulletEnabled val="1"/>
        </dgm:presLayoutVars>
      </dgm:prSet>
      <dgm:spPr/>
    </dgm:pt>
    <dgm:pt modelId="{E73871F5-2B80-4E4A-91D7-92A86AC2C958}" type="pres">
      <dgm:prSet presAssocID="{2799468D-FF3E-46C8-B142-04ABF466C963}" presName="aSpace" presStyleCnt="0"/>
      <dgm:spPr/>
    </dgm:pt>
    <dgm:pt modelId="{1FB4D27F-1F3A-4FC7-BFFC-D28837B86B62}" type="pres">
      <dgm:prSet presAssocID="{4984D2FD-C0BA-4D65-9838-222A95B94E0E}" presName="compNode" presStyleCnt="0"/>
      <dgm:spPr/>
    </dgm:pt>
    <dgm:pt modelId="{C4F4D8FA-E648-4398-A208-ACCD6CECB727}" type="pres">
      <dgm:prSet presAssocID="{4984D2FD-C0BA-4D65-9838-222A95B94E0E}" presName="aNode" presStyleLbl="bgShp" presStyleIdx="2" presStyleCnt="3"/>
      <dgm:spPr/>
    </dgm:pt>
    <dgm:pt modelId="{606F0856-69D4-4E00-AF9C-DDDFE851ED74}" type="pres">
      <dgm:prSet presAssocID="{4984D2FD-C0BA-4D65-9838-222A95B94E0E}" presName="textNode" presStyleLbl="bgShp" presStyleIdx="2" presStyleCnt="3"/>
      <dgm:spPr/>
    </dgm:pt>
    <dgm:pt modelId="{F0206851-4237-48C7-9CC0-11910416DFE7}" type="pres">
      <dgm:prSet presAssocID="{4984D2FD-C0BA-4D65-9838-222A95B94E0E}" presName="compChildNode" presStyleCnt="0"/>
      <dgm:spPr/>
    </dgm:pt>
    <dgm:pt modelId="{45B15788-DF6A-4C56-B52A-0553416D8B06}" type="pres">
      <dgm:prSet presAssocID="{4984D2FD-C0BA-4D65-9838-222A95B94E0E}" presName="theInnerList" presStyleCnt="0"/>
      <dgm:spPr/>
    </dgm:pt>
    <dgm:pt modelId="{C016786C-AE0B-4CE6-A097-29A93C79BAB7}" type="pres">
      <dgm:prSet presAssocID="{2DC7B134-4CF3-48D7-8047-0CBA48355EE5}" presName="childNode" presStyleLbl="node1" presStyleIdx="6" presStyleCnt="9">
        <dgm:presLayoutVars>
          <dgm:bulletEnabled val="1"/>
        </dgm:presLayoutVars>
      </dgm:prSet>
      <dgm:spPr/>
    </dgm:pt>
    <dgm:pt modelId="{D1B5B655-8035-4E48-B883-22887955023A}" type="pres">
      <dgm:prSet presAssocID="{2DC7B134-4CF3-48D7-8047-0CBA48355EE5}" presName="aSpace2" presStyleCnt="0"/>
      <dgm:spPr/>
    </dgm:pt>
    <dgm:pt modelId="{FB9D327C-680F-44B2-B68E-98F69074CB90}" type="pres">
      <dgm:prSet presAssocID="{FD2587B9-507A-4FE5-8129-4EDD5DF402F2}" presName="childNode" presStyleLbl="node1" presStyleIdx="7" presStyleCnt="9">
        <dgm:presLayoutVars>
          <dgm:bulletEnabled val="1"/>
        </dgm:presLayoutVars>
      </dgm:prSet>
      <dgm:spPr/>
    </dgm:pt>
    <dgm:pt modelId="{4FE184F6-DD40-4AA8-A852-E49865613D6F}" type="pres">
      <dgm:prSet presAssocID="{FD2587B9-507A-4FE5-8129-4EDD5DF402F2}" presName="aSpace2" presStyleCnt="0"/>
      <dgm:spPr/>
    </dgm:pt>
    <dgm:pt modelId="{2E724837-1D22-4D2A-B295-1C68D354C121}" type="pres">
      <dgm:prSet presAssocID="{F1C9BD0B-41A7-4B5E-915D-65458AEDF1BE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908EC00D-F689-436A-9560-54300A4212A1}" type="presOf" srcId="{4984D2FD-C0BA-4D65-9838-222A95B94E0E}" destId="{C4F4D8FA-E648-4398-A208-ACCD6CECB727}" srcOrd="0" destOrd="0" presId="urn:microsoft.com/office/officeart/2005/8/layout/lProcess2"/>
    <dgm:cxn modelId="{0E7D9012-E9A9-4262-B78F-68EAB1B3BAB6}" srcId="{EDC4A1F7-6D40-4E3E-90CF-34FC161004E2}" destId="{DD087AC2-74B4-458C-AF96-AD2F8A37BBBA}" srcOrd="0" destOrd="0" parTransId="{E72C5A6F-2E77-4995-A7C4-2C5CF2F66226}" sibTransId="{6D402B83-7BEE-4F5E-ACA2-4C6367A26A43}"/>
    <dgm:cxn modelId="{60376327-155D-4387-AB5C-BE43A44ADABA}" srcId="{4984D2FD-C0BA-4D65-9838-222A95B94E0E}" destId="{2DC7B134-4CF3-48D7-8047-0CBA48355EE5}" srcOrd="0" destOrd="0" parTransId="{59C3BEDA-A9B1-4643-8E3A-8A972FF99A60}" sibTransId="{88DD169C-EAC6-40DB-AC4E-73EED2F024B0}"/>
    <dgm:cxn modelId="{F86A3D2B-8E69-4D43-A5DE-CB4EAB011200}" type="presOf" srcId="{16998A1C-07A4-4D6D-A1A7-7DD708578C47}" destId="{49997263-F59C-4BC2-A55C-5EEB5D3B7B07}" srcOrd="0" destOrd="0" presId="urn:microsoft.com/office/officeart/2005/8/layout/lProcess2"/>
    <dgm:cxn modelId="{8D7E3F31-5F21-4A8E-82F3-6645AFB48119}" srcId="{DD087AC2-74B4-458C-AF96-AD2F8A37BBBA}" destId="{4BFBCD79-83B1-4908-BD6E-C4640902CAC3}" srcOrd="1" destOrd="0" parTransId="{7D9776B6-C819-49D6-B704-5DC07002A482}" sibTransId="{43372EF4-7EB9-41EB-B2DC-FC01E066CFD6}"/>
    <dgm:cxn modelId="{E2D09443-8FAB-41E1-AAE8-80634B28BBEA}" type="presOf" srcId="{4984D2FD-C0BA-4D65-9838-222A95B94E0E}" destId="{606F0856-69D4-4E00-AF9C-DDDFE851ED74}" srcOrd="1" destOrd="0" presId="urn:microsoft.com/office/officeart/2005/8/layout/lProcess2"/>
    <dgm:cxn modelId="{7DA72548-A599-4DAE-AA40-7028C8D63A64}" type="presOf" srcId="{2799468D-FF3E-46C8-B142-04ABF466C963}" destId="{243346ED-8335-4302-982B-6136D30FDBC8}" srcOrd="1" destOrd="0" presId="urn:microsoft.com/office/officeart/2005/8/layout/lProcess2"/>
    <dgm:cxn modelId="{67D9F44B-274F-48C2-8627-705D1398DFC6}" type="presOf" srcId="{63EC8FE7-6F11-462A-B116-2FD743E369D1}" destId="{F3FD0750-89ED-4CA4-894D-D1B9C0A859F1}" srcOrd="0" destOrd="0" presId="urn:microsoft.com/office/officeart/2005/8/layout/lProcess2"/>
    <dgm:cxn modelId="{FE89EE71-C4A6-452D-8EBF-ADE664034004}" type="presOf" srcId="{EDC4A1F7-6D40-4E3E-90CF-34FC161004E2}" destId="{A4261C55-EA94-416F-B738-0E623DE414EC}" srcOrd="0" destOrd="0" presId="urn:microsoft.com/office/officeart/2005/8/layout/lProcess2"/>
    <dgm:cxn modelId="{11BE3E52-DD33-44E3-AACA-1769AF8A069A}" type="presOf" srcId="{2799468D-FF3E-46C8-B142-04ABF466C963}" destId="{9DB6D6C1-CFFE-462A-9B15-92D175191390}" srcOrd="0" destOrd="0" presId="urn:microsoft.com/office/officeart/2005/8/layout/lProcess2"/>
    <dgm:cxn modelId="{CF4A0473-C5A0-4098-8E73-C018529A0881}" srcId="{EDC4A1F7-6D40-4E3E-90CF-34FC161004E2}" destId="{4984D2FD-C0BA-4D65-9838-222A95B94E0E}" srcOrd="2" destOrd="0" parTransId="{4DF4B835-BE3F-4B0E-8B50-CC111116B5D1}" sibTransId="{557A731B-49BF-4F66-9DC0-27E82834B117}"/>
    <dgm:cxn modelId="{8FE4E857-4D38-4DF9-95DB-B9BEC641B2BA}" type="presOf" srcId="{18E2307F-D4E4-4D30-9563-E5EBA91DA4F4}" destId="{C7B7AB2D-DE66-4D5A-9FDF-B15DCA4B1645}" srcOrd="0" destOrd="0" presId="urn:microsoft.com/office/officeart/2005/8/layout/lProcess2"/>
    <dgm:cxn modelId="{730C077F-205E-4C66-91C6-FBB00A7C38F4}" srcId="{2799468D-FF3E-46C8-B142-04ABF466C963}" destId="{B32F78BB-1220-4816-ADD8-D92749D0C6EB}" srcOrd="2" destOrd="0" parTransId="{5D90C7F7-8963-45C5-812F-D539B5E04DA5}" sibTransId="{F07390FF-05F3-4EA2-B9BC-3029DEE9C2AC}"/>
    <dgm:cxn modelId="{6FEE5383-F104-4D73-9AB7-66C9C7860B0C}" srcId="{4984D2FD-C0BA-4D65-9838-222A95B94E0E}" destId="{F1C9BD0B-41A7-4B5E-915D-65458AEDF1BE}" srcOrd="2" destOrd="0" parTransId="{8094DD39-D2E5-4F77-9BE8-6006A358FBFE}" sibTransId="{5DBF2B22-A099-4B6C-9E20-083606BAFEAF}"/>
    <dgm:cxn modelId="{F2ECD683-F600-45BF-86EF-5ED91D887293}" srcId="{EDC4A1F7-6D40-4E3E-90CF-34FC161004E2}" destId="{2799468D-FF3E-46C8-B142-04ABF466C963}" srcOrd="1" destOrd="0" parTransId="{3FBB7828-D298-4187-BAE8-FB9A5CF9ADD4}" sibTransId="{C674A97D-00C0-40A9-B7AE-724E4E9EA4FD}"/>
    <dgm:cxn modelId="{F774A18B-88F2-4D20-A8B8-1F8DE90AD5E9}" type="presOf" srcId="{2DC7B134-4CF3-48D7-8047-0CBA48355EE5}" destId="{C016786C-AE0B-4CE6-A097-29A93C79BAB7}" srcOrd="0" destOrd="0" presId="urn:microsoft.com/office/officeart/2005/8/layout/lProcess2"/>
    <dgm:cxn modelId="{A3514A96-A942-4E9A-8A0B-B956E95606CA}" srcId="{2799468D-FF3E-46C8-B142-04ABF466C963}" destId="{0323FD3D-FC51-4250-B506-EF9C9A85D70E}" srcOrd="1" destOrd="0" parTransId="{88BE7D72-1B4B-4FDA-A047-B34A9CD66ADA}" sibTransId="{292C091D-9E64-41BA-95AF-5801476F899D}"/>
    <dgm:cxn modelId="{C0CFC7A0-8D6A-423F-ADC4-286937AFDC4B}" type="presOf" srcId="{F1C9BD0B-41A7-4B5E-915D-65458AEDF1BE}" destId="{2E724837-1D22-4D2A-B295-1C68D354C121}" srcOrd="0" destOrd="0" presId="urn:microsoft.com/office/officeart/2005/8/layout/lProcess2"/>
    <dgm:cxn modelId="{9CADA0A7-6227-4DF3-81B0-A4D0FB78E225}" type="presOf" srcId="{DD087AC2-74B4-458C-AF96-AD2F8A37BBBA}" destId="{82255BEB-D142-43A8-B2A6-26D2D981583A}" srcOrd="1" destOrd="0" presId="urn:microsoft.com/office/officeart/2005/8/layout/lProcess2"/>
    <dgm:cxn modelId="{676014B8-3D76-43BD-9176-EDCC2F1DF20E}" srcId="{4984D2FD-C0BA-4D65-9838-222A95B94E0E}" destId="{FD2587B9-507A-4FE5-8129-4EDD5DF402F2}" srcOrd="1" destOrd="0" parTransId="{99E3BCFA-B957-4BDA-9062-851A113CB39A}" sibTransId="{F9D9CD93-CF7A-4492-8A3A-46E0726DC580}"/>
    <dgm:cxn modelId="{7308CBC8-E7C8-45F3-A195-F5A104A467BB}" type="presOf" srcId="{B32F78BB-1220-4816-ADD8-D92749D0C6EB}" destId="{5ABF85CC-2105-4D72-A4B8-621C80EB94F8}" srcOrd="0" destOrd="0" presId="urn:microsoft.com/office/officeart/2005/8/layout/lProcess2"/>
    <dgm:cxn modelId="{88018BC9-9486-4F3D-AEAA-53E24735E7B7}" type="presOf" srcId="{4BFBCD79-83B1-4908-BD6E-C4640902CAC3}" destId="{41D02AAC-42AA-469A-BDE2-88B47E9FF907}" srcOrd="0" destOrd="0" presId="urn:microsoft.com/office/officeart/2005/8/layout/lProcess2"/>
    <dgm:cxn modelId="{F573BCD2-7D10-41A7-BAB0-7A8887C29802}" srcId="{DD087AC2-74B4-458C-AF96-AD2F8A37BBBA}" destId="{16998A1C-07A4-4D6D-A1A7-7DD708578C47}" srcOrd="0" destOrd="0" parTransId="{4452EABA-480F-4C7B-A185-88E3CC67D76B}" sibTransId="{7F43452D-3959-452F-9708-794DC915442B}"/>
    <dgm:cxn modelId="{C2D418D7-5847-477F-B744-AD1BC8D67B36}" srcId="{2799468D-FF3E-46C8-B142-04ABF466C963}" destId="{18E2307F-D4E4-4D30-9563-E5EBA91DA4F4}" srcOrd="0" destOrd="0" parTransId="{07F9F333-A294-4544-9C3B-20EB8D092964}" sibTransId="{7FE394BB-3F55-48DF-A7D7-C73E071329CD}"/>
    <dgm:cxn modelId="{6B2859E1-AA36-4116-BC63-01C284D0C036}" type="presOf" srcId="{DD087AC2-74B4-458C-AF96-AD2F8A37BBBA}" destId="{9E4917DC-279F-4BE9-B7BD-4B1BDA5E2516}" srcOrd="0" destOrd="0" presId="urn:microsoft.com/office/officeart/2005/8/layout/lProcess2"/>
    <dgm:cxn modelId="{CDF20CE3-7278-4C50-BC15-C5E36E26E22F}" srcId="{DD087AC2-74B4-458C-AF96-AD2F8A37BBBA}" destId="{63EC8FE7-6F11-462A-B116-2FD743E369D1}" srcOrd="2" destOrd="0" parTransId="{1102B11B-55E3-4D53-99D7-EFEFD2E735D5}" sibTransId="{749B170D-8D40-489B-8B23-FCD539F42FAB}"/>
    <dgm:cxn modelId="{1CB91DF3-476A-47E5-B0BF-017C35FEDEB2}" type="presOf" srcId="{0323FD3D-FC51-4250-B506-EF9C9A85D70E}" destId="{4E7D7172-A2D9-4127-ADAE-FCED46F685DB}" srcOrd="0" destOrd="0" presId="urn:microsoft.com/office/officeart/2005/8/layout/lProcess2"/>
    <dgm:cxn modelId="{C3872AF5-5A41-4A6A-B1A3-FD27FEF9A837}" type="presOf" srcId="{FD2587B9-507A-4FE5-8129-4EDD5DF402F2}" destId="{FB9D327C-680F-44B2-B68E-98F69074CB90}" srcOrd="0" destOrd="0" presId="urn:microsoft.com/office/officeart/2005/8/layout/lProcess2"/>
    <dgm:cxn modelId="{4E1F7A1E-05CB-4DF4-9109-295B214E18C0}" type="presParOf" srcId="{A4261C55-EA94-416F-B738-0E623DE414EC}" destId="{DE3646E3-136B-4EB9-9AB0-32082CDE89E2}" srcOrd="0" destOrd="0" presId="urn:microsoft.com/office/officeart/2005/8/layout/lProcess2"/>
    <dgm:cxn modelId="{F541D2B9-13F0-4B1B-A696-5156A334A93B}" type="presParOf" srcId="{DE3646E3-136B-4EB9-9AB0-32082CDE89E2}" destId="{9E4917DC-279F-4BE9-B7BD-4B1BDA5E2516}" srcOrd="0" destOrd="0" presId="urn:microsoft.com/office/officeart/2005/8/layout/lProcess2"/>
    <dgm:cxn modelId="{DF5F2B3D-822E-4099-BDBD-BACF1D9E7AA5}" type="presParOf" srcId="{DE3646E3-136B-4EB9-9AB0-32082CDE89E2}" destId="{82255BEB-D142-43A8-B2A6-26D2D981583A}" srcOrd="1" destOrd="0" presId="urn:microsoft.com/office/officeart/2005/8/layout/lProcess2"/>
    <dgm:cxn modelId="{14A75D58-32EC-4A22-9320-642A8BBA057B}" type="presParOf" srcId="{DE3646E3-136B-4EB9-9AB0-32082CDE89E2}" destId="{4498989D-11C1-4114-92AC-0AF46FA3B209}" srcOrd="2" destOrd="0" presId="urn:microsoft.com/office/officeart/2005/8/layout/lProcess2"/>
    <dgm:cxn modelId="{70F4B13E-3EC0-414D-86DA-71864452AC76}" type="presParOf" srcId="{4498989D-11C1-4114-92AC-0AF46FA3B209}" destId="{A4B34FA1-6215-4125-8BA1-AC6A74E3D6EB}" srcOrd="0" destOrd="0" presId="urn:microsoft.com/office/officeart/2005/8/layout/lProcess2"/>
    <dgm:cxn modelId="{B162434B-8951-4176-AB02-7C2327B116B1}" type="presParOf" srcId="{A4B34FA1-6215-4125-8BA1-AC6A74E3D6EB}" destId="{49997263-F59C-4BC2-A55C-5EEB5D3B7B07}" srcOrd="0" destOrd="0" presId="urn:microsoft.com/office/officeart/2005/8/layout/lProcess2"/>
    <dgm:cxn modelId="{918DD303-2C9D-41D9-ABE8-72C742E84F73}" type="presParOf" srcId="{A4B34FA1-6215-4125-8BA1-AC6A74E3D6EB}" destId="{A483AEC6-3087-4B7E-96DB-D53E4B2340AF}" srcOrd="1" destOrd="0" presId="urn:microsoft.com/office/officeart/2005/8/layout/lProcess2"/>
    <dgm:cxn modelId="{C19F8E0E-580F-4244-B76C-1DB244941069}" type="presParOf" srcId="{A4B34FA1-6215-4125-8BA1-AC6A74E3D6EB}" destId="{41D02AAC-42AA-469A-BDE2-88B47E9FF907}" srcOrd="2" destOrd="0" presId="urn:microsoft.com/office/officeart/2005/8/layout/lProcess2"/>
    <dgm:cxn modelId="{02698C88-9163-4B68-92D0-4CEFD8DC4EB0}" type="presParOf" srcId="{A4B34FA1-6215-4125-8BA1-AC6A74E3D6EB}" destId="{1E56AAF9-87B1-4253-B386-D9E45BE49BEA}" srcOrd="3" destOrd="0" presId="urn:microsoft.com/office/officeart/2005/8/layout/lProcess2"/>
    <dgm:cxn modelId="{8095D7AF-F477-4057-BA75-BBB02B72F7D3}" type="presParOf" srcId="{A4B34FA1-6215-4125-8BA1-AC6A74E3D6EB}" destId="{F3FD0750-89ED-4CA4-894D-D1B9C0A859F1}" srcOrd="4" destOrd="0" presId="urn:microsoft.com/office/officeart/2005/8/layout/lProcess2"/>
    <dgm:cxn modelId="{5CBFC9F4-0E90-4EB7-87A9-07C5B4AEF366}" type="presParOf" srcId="{A4261C55-EA94-416F-B738-0E623DE414EC}" destId="{D2D92BD2-FBF3-4DB8-88CE-6A1A995DAF8A}" srcOrd="1" destOrd="0" presId="urn:microsoft.com/office/officeart/2005/8/layout/lProcess2"/>
    <dgm:cxn modelId="{E8303E77-FC72-4720-BAFE-4132F90828DA}" type="presParOf" srcId="{A4261C55-EA94-416F-B738-0E623DE414EC}" destId="{6DE55959-AC45-4B66-8443-B0921F34B7DF}" srcOrd="2" destOrd="0" presId="urn:microsoft.com/office/officeart/2005/8/layout/lProcess2"/>
    <dgm:cxn modelId="{22C96A97-2DF6-47F4-8029-D98A3954F5F0}" type="presParOf" srcId="{6DE55959-AC45-4B66-8443-B0921F34B7DF}" destId="{9DB6D6C1-CFFE-462A-9B15-92D175191390}" srcOrd="0" destOrd="0" presId="urn:microsoft.com/office/officeart/2005/8/layout/lProcess2"/>
    <dgm:cxn modelId="{BE83C018-78CE-4590-ACA9-1145B65EBD2B}" type="presParOf" srcId="{6DE55959-AC45-4B66-8443-B0921F34B7DF}" destId="{243346ED-8335-4302-982B-6136D30FDBC8}" srcOrd="1" destOrd="0" presId="urn:microsoft.com/office/officeart/2005/8/layout/lProcess2"/>
    <dgm:cxn modelId="{A7F1F8C1-6F99-40C0-9779-CBB0A3FE53B3}" type="presParOf" srcId="{6DE55959-AC45-4B66-8443-B0921F34B7DF}" destId="{B4CEDED8-B807-4E55-96D8-DC520BFF404C}" srcOrd="2" destOrd="0" presId="urn:microsoft.com/office/officeart/2005/8/layout/lProcess2"/>
    <dgm:cxn modelId="{28A39F6A-D8F9-40FB-9344-4202215E114F}" type="presParOf" srcId="{B4CEDED8-B807-4E55-96D8-DC520BFF404C}" destId="{92CD43B5-69F1-406E-A3F5-93C425C3248B}" srcOrd="0" destOrd="0" presId="urn:microsoft.com/office/officeart/2005/8/layout/lProcess2"/>
    <dgm:cxn modelId="{9CD93224-30BC-4AD3-8249-D7F20A1A9866}" type="presParOf" srcId="{92CD43B5-69F1-406E-A3F5-93C425C3248B}" destId="{C7B7AB2D-DE66-4D5A-9FDF-B15DCA4B1645}" srcOrd="0" destOrd="0" presId="urn:microsoft.com/office/officeart/2005/8/layout/lProcess2"/>
    <dgm:cxn modelId="{46B67D47-0C09-465D-AB9B-4D82CFD337DF}" type="presParOf" srcId="{92CD43B5-69F1-406E-A3F5-93C425C3248B}" destId="{515CEAE3-2AD1-4AC8-8298-DD62C60D536A}" srcOrd="1" destOrd="0" presId="urn:microsoft.com/office/officeart/2005/8/layout/lProcess2"/>
    <dgm:cxn modelId="{F8B7D5FC-C702-4068-98A1-E33DC2DD320D}" type="presParOf" srcId="{92CD43B5-69F1-406E-A3F5-93C425C3248B}" destId="{4E7D7172-A2D9-4127-ADAE-FCED46F685DB}" srcOrd="2" destOrd="0" presId="urn:microsoft.com/office/officeart/2005/8/layout/lProcess2"/>
    <dgm:cxn modelId="{0171E939-D4A8-42C8-B6D8-C5C50E3A40B9}" type="presParOf" srcId="{92CD43B5-69F1-406E-A3F5-93C425C3248B}" destId="{9763E4A1-C67E-4F04-8BC6-5EA208C51931}" srcOrd="3" destOrd="0" presId="urn:microsoft.com/office/officeart/2005/8/layout/lProcess2"/>
    <dgm:cxn modelId="{66C86360-E346-435A-B067-A01B284DF828}" type="presParOf" srcId="{92CD43B5-69F1-406E-A3F5-93C425C3248B}" destId="{5ABF85CC-2105-4D72-A4B8-621C80EB94F8}" srcOrd="4" destOrd="0" presId="urn:microsoft.com/office/officeart/2005/8/layout/lProcess2"/>
    <dgm:cxn modelId="{B6CC98FA-E211-4809-8B08-1DAE9AC67E81}" type="presParOf" srcId="{A4261C55-EA94-416F-B738-0E623DE414EC}" destId="{E73871F5-2B80-4E4A-91D7-92A86AC2C958}" srcOrd="3" destOrd="0" presId="urn:microsoft.com/office/officeart/2005/8/layout/lProcess2"/>
    <dgm:cxn modelId="{46EEBF72-411D-43EA-8454-158B811D324A}" type="presParOf" srcId="{A4261C55-EA94-416F-B738-0E623DE414EC}" destId="{1FB4D27F-1F3A-4FC7-BFFC-D28837B86B62}" srcOrd="4" destOrd="0" presId="urn:microsoft.com/office/officeart/2005/8/layout/lProcess2"/>
    <dgm:cxn modelId="{949B6ED6-7F56-40B9-B7FB-78F1C210ABAD}" type="presParOf" srcId="{1FB4D27F-1F3A-4FC7-BFFC-D28837B86B62}" destId="{C4F4D8FA-E648-4398-A208-ACCD6CECB727}" srcOrd="0" destOrd="0" presId="urn:microsoft.com/office/officeart/2005/8/layout/lProcess2"/>
    <dgm:cxn modelId="{DAF082F0-E81D-4E60-B218-4FAEA54AB5E1}" type="presParOf" srcId="{1FB4D27F-1F3A-4FC7-BFFC-D28837B86B62}" destId="{606F0856-69D4-4E00-AF9C-DDDFE851ED74}" srcOrd="1" destOrd="0" presId="urn:microsoft.com/office/officeart/2005/8/layout/lProcess2"/>
    <dgm:cxn modelId="{2328074D-4021-4D6B-A588-F029FB44C68F}" type="presParOf" srcId="{1FB4D27F-1F3A-4FC7-BFFC-D28837B86B62}" destId="{F0206851-4237-48C7-9CC0-11910416DFE7}" srcOrd="2" destOrd="0" presId="urn:microsoft.com/office/officeart/2005/8/layout/lProcess2"/>
    <dgm:cxn modelId="{AE5BB07A-DD50-4F6B-A6A7-3DDD526CEE1B}" type="presParOf" srcId="{F0206851-4237-48C7-9CC0-11910416DFE7}" destId="{45B15788-DF6A-4C56-B52A-0553416D8B06}" srcOrd="0" destOrd="0" presId="urn:microsoft.com/office/officeart/2005/8/layout/lProcess2"/>
    <dgm:cxn modelId="{9301A1D8-4F03-4F9F-96FE-A05DEBD49308}" type="presParOf" srcId="{45B15788-DF6A-4C56-B52A-0553416D8B06}" destId="{C016786C-AE0B-4CE6-A097-29A93C79BAB7}" srcOrd="0" destOrd="0" presId="urn:microsoft.com/office/officeart/2005/8/layout/lProcess2"/>
    <dgm:cxn modelId="{1B19AD7E-01F1-4C7D-A313-51EDDE6D3D31}" type="presParOf" srcId="{45B15788-DF6A-4C56-B52A-0553416D8B06}" destId="{D1B5B655-8035-4E48-B883-22887955023A}" srcOrd="1" destOrd="0" presId="urn:microsoft.com/office/officeart/2005/8/layout/lProcess2"/>
    <dgm:cxn modelId="{E77EA64D-6ABA-493A-9256-F76979962D09}" type="presParOf" srcId="{45B15788-DF6A-4C56-B52A-0553416D8B06}" destId="{FB9D327C-680F-44B2-B68E-98F69074CB90}" srcOrd="2" destOrd="0" presId="urn:microsoft.com/office/officeart/2005/8/layout/lProcess2"/>
    <dgm:cxn modelId="{53D66E7D-1A07-4AF8-B764-8D54C2E5AB9C}" type="presParOf" srcId="{45B15788-DF6A-4C56-B52A-0553416D8B06}" destId="{4FE184F6-DD40-4AA8-A852-E49865613D6F}" srcOrd="3" destOrd="0" presId="urn:microsoft.com/office/officeart/2005/8/layout/lProcess2"/>
    <dgm:cxn modelId="{5F6BBA9E-925B-47A3-9024-FE9B085F1A1C}" type="presParOf" srcId="{45B15788-DF6A-4C56-B52A-0553416D8B06}" destId="{2E724837-1D22-4D2A-B295-1C68D354C121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C4A1F7-6D40-4E3E-90CF-34FC161004E2}" type="doc">
      <dgm:prSet loTypeId="urn:microsoft.com/office/officeart/2005/8/layout/lProcess3" loCatId="process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D2363B90-EF48-4350-BAB1-F56DA3BEA8A1}">
      <dgm:prSet phldrT="[Текст]"/>
      <dgm:spPr/>
      <dgm:t>
        <a:bodyPr/>
        <a:lstStyle/>
        <a:p>
          <a:r>
            <a:rPr lang="ru-RU" dirty="0"/>
            <a:t>Выбор критерия проверки</a:t>
          </a:r>
        </a:p>
      </dgm:t>
    </dgm:pt>
    <dgm:pt modelId="{CC83A0D0-A5A5-4306-B753-BF09B39F5BA0}" type="parTrans" cxnId="{B00D4561-5940-43B9-A4BF-A6DE0FA66A6E}">
      <dgm:prSet/>
      <dgm:spPr/>
      <dgm:t>
        <a:bodyPr/>
        <a:lstStyle/>
        <a:p>
          <a:endParaRPr lang="ru-RU"/>
        </a:p>
      </dgm:t>
    </dgm:pt>
    <dgm:pt modelId="{05427CB6-3D8E-41F6-BA8B-6659EF3A86A2}" type="sibTrans" cxnId="{B00D4561-5940-43B9-A4BF-A6DE0FA66A6E}">
      <dgm:prSet/>
      <dgm:spPr/>
      <dgm:t>
        <a:bodyPr/>
        <a:lstStyle/>
        <a:p>
          <a:endParaRPr lang="ru-RU"/>
        </a:p>
      </dgm:t>
    </dgm:pt>
    <dgm:pt modelId="{A21D23A1-1C1C-474F-B575-63203562B96B}">
      <dgm:prSet phldrT="[Текст]"/>
      <dgm:spPr/>
      <dgm:t>
        <a:bodyPr/>
        <a:lstStyle/>
        <a:p>
          <a:r>
            <a:rPr lang="ru-RU" dirty="0"/>
            <a:t>Анализ возможности сертификации</a:t>
          </a:r>
        </a:p>
      </dgm:t>
    </dgm:pt>
    <dgm:pt modelId="{481B9542-CD35-4D7B-BBDA-CE7DABDF865C}" type="parTrans" cxnId="{2EFA04CD-0553-4C4B-9BBC-037433E8BC5C}">
      <dgm:prSet/>
      <dgm:spPr/>
      <dgm:t>
        <a:bodyPr/>
        <a:lstStyle/>
        <a:p>
          <a:endParaRPr lang="ru-RU"/>
        </a:p>
      </dgm:t>
    </dgm:pt>
    <dgm:pt modelId="{2BF3F5E3-60B8-4B2B-97E2-BDE6305D3F59}" type="sibTrans" cxnId="{2EFA04CD-0553-4C4B-9BBC-037433E8BC5C}">
      <dgm:prSet/>
      <dgm:spPr/>
      <dgm:t>
        <a:bodyPr/>
        <a:lstStyle/>
        <a:p>
          <a:endParaRPr lang="ru-RU"/>
        </a:p>
      </dgm:t>
    </dgm:pt>
    <dgm:pt modelId="{8FDDDC82-22D2-4F70-A1CD-F9C873CF6E91}">
      <dgm:prSet phldrT="[Текст]" custT="1"/>
      <dgm:spPr/>
      <dgm:t>
        <a:bodyPr/>
        <a:lstStyle/>
        <a:p>
          <a:r>
            <a:rPr lang="ru-RU" sz="2400" dirty="0">
              <a:solidFill>
                <a:schemeClr val="accent1">
                  <a:lumMod val="50000"/>
                </a:schemeClr>
              </a:solidFill>
            </a:rPr>
            <a:t>ПРОЦЕСС СЕРТИФИКАЦИИ</a:t>
          </a:r>
        </a:p>
      </dgm:t>
    </dgm:pt>
    <dgm:pt modelId="{B6AD3809-E08C-4504-8FA4-7104BB62BE1A}" type="parTrans" cxnId="{2AAB4620-70A4-4B3C-88B5-97AEE7D9A782}">
      <dgm:prSet/>
      <dgm:spPr/>
      <dgm:t>
        <a:bodyPr/>
        <a:lstStyle/>
        <a:p>
          <a:endParaRPr lang="ru-RU"/>
        </a:p>
      </dgm:t>
    </dgm:pt>
    <dgm:pt modelId="{2FFAD288-E317-4161-B975-6EFFD7D25502}" type="sibTrans" cxnId="{2AAB4620-70A4-4B3C-88B5-97AEE7D9A782}">
      <dgm:prSet/>
      <dgm:spPr/>
      <dgm:t>
        <a:bodyPr/>
        <a:lstStyle/>
        <a:p>
          <a:endParaRPr lang="ru-RU"/>
        </a:p>
      </dgm:t>
    </dgm:pt>
    <dgm:pt modelId="{4716E011-0633-4C20-BF9B-1377765BE768}">
      <dgm:prSet phldrT="[Текст]"/>
      <dgm:spPr/>
      <dgm:t>
        <a:bodyPr/>
        <a:lstStyle/>
        <a:p>
          <a:r>
            <a:rPr lang="ru-RU" dirty="0"/>
            <a:t>Рассмотрение документации</a:t>
          </a:r>
        </a:p>
      </dgm:t>
    </dgm:pt>
    <dgm:pt modelId="{D9D48367-E136-4A34-872B-AE8981777BD0}" type="parTrans" cxnId="{77C42457-A289-4017-A915-3FF09DCF92D7}">
      <dgm:prSet/>
      <dgm:spPr/>
      <dgm:t>
        <a:bodyPr/>
        <a:lstStyle/>
        <a:p>
          <a:endParaRPr lang="ru-RU"/>
        </a:p>
      </dgm:t>
    </dgm:pt>
    <dgm:pt modelId="{CE9F8AA9-104A-4260-BA0E-CE8DD15AD5E6}" type="sibTrans" cxnId="{77C42457-A289-4017-A915-3FF09DCF92D7}">
      <dgm:prSet/>
      <dgm:spPr/>
      <dgm:t>
        <a:bodyPr/>
        <a:lstStyle/>
        <a:p>
          <a:endParaRPr lang="ru-RU"/>
        </a:p>
      </dgm:t>
    </dgm:pt>
    <dgm:pt modelId="{C2F8B84C-E4FC-42E0-8CCA-3A9C5FA6EB5C}">
      <dgm:prSet phldrT="[Текст]" custT="1"/>
      <dgm:spPr/>
      <dgm:t>
        <a:bodyPr/>
        <a:lstStyle/>
        <a:p>
          <a:r>
            <a:rPr lang="ru-RU" sz="2400" dirty="0">
              <a:solidFill>
                <a:schemeClr val="accent1">
                  <a:lumMod val="50000"/>
                </a:schemeClr>
              </a:solidFill>
            </a:rPr>
            <a:t>ВЫДАЧА ДОКУМЕНТОВ</a:t>
          </a:r>
        </a:p>
      </dgm:t>
    </dgm:pt>
    <dgm:pt modelId="{B21B422B-2ECC-4C31-98FE-494407E320B3}" type="parTrans" cxnId="{A80CB850-9DEC-428B-9390-5359B69811C5}">
      <dgm:prSet/>
      <dgm:spPr/>
      <dgm:t>
        <a:bodyPr/>
        <a:lstStyle/>
        <a:p>
          <a:endParaRPr lang="ru-RU"/>
        </a:p>
      </dgm:t>
    </dgm:pt>
    <dgm:pt modelId="{DF3FF9F3-213A-4778-BD8E-A0FFB0AB6991}" type="sibTrans" cxnId="{A80CB850-9DEC-428B-9390-5359B69811C5}">
      <dgm:prSet/>
      <dgm:spPr/>
      <dgm:t>
        <a:bodyPr/>
        <a:lstStyle/>
        <a:p>
          <a:endParaRPr lang="ru-RU"/>
        </a:p>
      </dgm:t>
    </dgm:pt>
    <dgm:pt modelId="{E5B27167-2B1A-410F-B229-6929FB98A4EA}">
      <dgm:prSet phldrT="[Текст]" custT="1"/>
      <dgm:spPr/>
      <dgm:t>
        <a:bodyPr/>
        <a:lstStyle/>
        <a:p>
          <a:r>
            <a:rPr lang="ru-RU" sz="2400" dirty="0"/>
            <a:t>ОБРАЩЕНИЕ ЗАЯВИТЕЛЯ</a:t>
          </a:r>
        </a:p>
      </dgm:t>
    </dgm:pt>
    <dgm:pt modelId="{06038DD6-8BDE-4A65-9C1A-9A59BEB5A530}" type="parTrans" cxnId="{DC7753BC-9E39-4C26-A4F4-75ED08F07B78}">
      <dgm:prSet/>
      <dgm:spPr/>
      <dgm:t>
        <a:bodyPr/>
        <a:lstStyle/>
        <a:p>
          <a:endParaRPr lang="ru-RU"/>
        </a:p>
      </dgm:t>
    </dgm:pt>
    <dgm:pt modelId="{3F1FA1E3-4DA6-4690-BD7E-C4F024CC5D21}" type="sibTrans" cxnId="{DC7753BC-9E39-4C26-A4F4-75ED08F07B78}">
      <dgm:prSet/>
      <dgm:spPr/>
      <dgm:t>
        <a:bodyPr/>
        <a:lstStyle/>
        <a:p>
          <a:endParaRPr lang="ru-RU"/>
        </a:p>
      </dgm:t>
    </dgm:pt>
    <dgm:pt modelId="{168EFBC7-56A9-4424-895F-242D1075BA0F}">
      <dgm:prSet phldrT="[Текст]"/>
      <dgm:spPr/>
      <dgm:t>
        <a:bodyPr/>
        <a:lstStyle/>
        <a:p>
          <a:r>
            <a:rPr lang="ru-RU" dirty="0"/>
            <a:t>Сертификат единичной продукции</a:t>
          </a:r>
        </a:p>
      </dgm:t>
    </dgm:pt>
    <dgm:pt modelId="{CF4DDE86-8B49-4D0C-806C-912049AEC063}" type="parTrans" cxnId="{B7CF0FCC-F8C5-4650-A798-BDB026BAE7C3}">
      <dgm:prSet/>
      <dgm:spPr/>
      <dgm:t>
        <a:bodyPr/>
        <a:lstStyle/>
        <a:p>
          <a:endParaRPr lang="ru-RU"/>
        </a:p>
      </dgm:t>
    </dgm:pt>
    <dgm:pt modelId="{731EDFEB-2AEC-47CD-BCFC-8C92E0FC9CBC}" type="sibTrans" cxnId="{B7CF0FCC-F8C5-4650-A798-BDB026BAE7C3}">
      <dgm:prSet/>
      <dgm:spPr/>
      <dgm:t>
        <a:bodyPr/>
        <a:lstStyle/>
        <a:p>
          <a:endParaRPr lang="ru-RU"/>
        </a:p>
      </dgm:t>
    </dgm:pt>
    <dgm:pt modelId="{B79CE21D-C934-4679-8BAD-98B7C316EEEB}">
      <dgm:prSet phldrT="[Текст]"/>
      <dgm:spPr/>
      <dgm:t>
        <a:bodyPr/>
        <a:lstStyle/>
        <a:p>
          <a:r>
            <a:rPr lang="ru-RU" dirty="0"/>
            <a:t>Сертификат о типовом одобрении</a:t>
          </a:r>
        </a:p>
      </dgm:t>
    </dgm:pt>
    <dgm:pt modelId="{ECB28DA3-3511-431A-9B22-98E35CA8AD88}" type="parTrans" cxnId="{78562A59-2446-40FF-BAC3-3617D1406525}">
      <dgm:prSet/>
      <dgm:spPr/>
      <dgm:t>
        <a:bodyPr/>
        <a:lstStyle/>
        <a:p>
          <a:endParaRPr lang="ru-RU"/>
        </a:p>
      </dgm:t>
    </dgm:pt>
    <dgm:pt modelId="{BEFFD61C-3DDD-4B4A-A82A-64CAB4802B53}" type="sibTrans" cxnId="{78562A59-2446-40FF-BAC3-3617D1406525}">
      <dgm:prSet/>
      <dgm:spPr/>
      <dgm:t>
        <a:bodyPr/>
        <a:lstStyle/>
        <a:p>
          <a:endParaRPr lang="ru-RU"/>
        </a:p>
      </dgm:t>
    </dgm:pt>
    <dgm:pt modelId="{133A2F67-AC8E-4E7D-AED4-A8D98C7C3EEA}">
      <dgm:prSet phldrT="[Текст]"/>
      <dgm:spPr/>
      <dgm:t>
        <a:bodyPr/>
        <a:lstStyle/>
        <a:p>
          <a:r>
            <a:rPr lang="ru-RU" dirty="0"/>
            <a:t>Испытания и проверки</a:t>
          </a:r>
        </a:p>
      </dgm:t>
    </dgm:pt>
    <dgm:pt modelId="{79903ED4-E750-483E-9C86-8A88F708EB94}" type="parTrans" cxnId="{AA2E78B3-014C-49AC-980D-2B1E409449D3}">
      <dgm:prSet/>
      <dgm:spPr/>
      <dgm:t>
        <a:bodyPr/>
        <a:lstStyle/>
        <a:p>
          <a:endParaRPr lang="ru-RU"/>
        </a:p>
      </dgm:t>
    </dgm:pt>
    <dgm:pt modelId="{A24BA78B-B381-4893-A5FC-8F022CB3039F}" type="sibTrans" cxnId="{AA2E78B3-014C-49AC-980D-2B1E409449D3}">
      <dgm:prSet/>
      <dgm:spPr/>
      <dgm:t>
        <a:bodyPr/>
        <a:lstStyle/>
        <a:p>
          <a:endParaRPr lang="ru-RU"/>
        </a:p>
      </dgm:t>
    </dgm:pt>
    <dgm:pt modelId="{8A185A94-9938-419F-91B4-1F92CA341539}">
      <dgm:prSet phldrT="[Текст]"/>
      <dgm:spPr/>
      <dgm:t>
        <a:bodyPr/>
        <a:lstStyle/>
        <a:p>
          <a:r>
            <a:rPr lang="ru-RU" dirty="0"/>
            <a:t>Сертификат соответствия производства</a:t>
          </a:r>
        </a:p>
      </dgm:t>
    </dgm:pt>
    <dgm:pt modelId="{E73D9710-B718-4F3A-96A6-BEC90C5839D9}" type="parTrans" cxnId="{194B36A4-6D79-40AD-A327-C7877AFC9088}">
      <dgm:prSet/>
      <dgm:spPr/>
      <dgm:t>
        <a:bodyPr/>
        <a:lstStyle/>
        <a:p>
          <a:endParaRPr lang="ru-RU"/>
        </a:p>
      </dgm:t>
    </dgm:pt>
    <dgm:pt modelId="{ECB11D66-AEC4-4DF1-A2C8-F195F5733C00}" type="sibTrans" cxnId="{194B36A4-6D79-40AD-A327-C7877AFC9088}">
      <dgm:prSet/>
      <dgm:spPr/>
      <dgm:t>
        <a:bodyPr/>
        <a:lstStyle/>
        <a:p>
          <a:endParaRPr lang="ru-RU"/>
        </a:p>
      </dgm:t>
    </dgm:pt>
    <dgm:pt modelId="{97E6E9F0-869C-4431-A403-B4CC886E38F9}">
      <dgm:prSet phldrT="[Текст]"/>
      <dgm:spPr/>
      <dgm:t>
        <a:bodyPr/>
        <a:lstStyle/>
        <a:p>
          <a:r>
            <a:rPr lang="ru-RU" dirty="0"/>
            <a:t>Назначение исполнителя (100/200)</a:t>
          </a:r>
        </a:p>
      </dgm:t>
    </dgm:pt>
    <dgm:pt modelId="{CF5BA3D0-D8F0-4594-B4D5-452999C23BE2}" type="parTrans" cxnId="{35FE4B25-2F9F-4F8A-AC84-C7EE37A72803}">
      <dgm:prSet/>
      <dgm:spPr/>
      <dgm:t>
        <a:bodyPr/>
        <a:lstStyle/>
        <a:p>
          <a:endParaRPr lang="ru-RU"/>
        </a:p>
      </dgm:t>
    </dgm:pt>
    <dgm:pt modelId="{569699AE-7100-4585-8966-7DB61D092253}" type="sibTrans" cxnId="{35FE4B25-2F9F-4F8A-AC84-C7EE37A72803}">
      <dgm:prSet/>
      <dgm:spPr/>
      <dgm:t>
        <a:bodyPr/>
        <a:lstStyle/>
        <a:p>
          <a:endParaRPr lang="ru-RU"/>
        </a:p>
      </dgm:t>
    </dgm:pt>
    <dgm:pt modelId="{F88FD399-7AB9-457A-9D4C-10B879A1A61A}">
      <dgm:prSet phldrT="[Текст]"/>
      <dgm:spPr/>
      <dgm:t>
        <a:bodyPr/>
        <a:lstStyle/>
        <a:p>
          <a:r>
            <a:rPr lang="ru-RU" dirty="0"/>
            <a:t>Аудит производства</a:t>
          </a:r>
        </a:p>
      </dgm:t>
    </dgm:pt>
    <dgm:pt modelId="{CF9E138D-DAC5-4886-ABAC-0C6A624B5372}" type="parTrans" cxnId="{399541EF-5EFF-4561-BE26-2479D3FC4F5D}">
      <dgm:prSet/>
      <dgm:spPr/>
      <dgm:t>
        <a:bodyPr/>
        <a:lstStyle/>
        <a:p>
          <a:endParaRPr lang="ru-RU"/>
        </a:p>
      </dgm:t>
    </dgm:pt>
    <dgm:pt modelId="{6A78CE82-26AB-4E93-AC32-C73578D779E3}" type="sibTrans" cxnId="{399541EF-5EFF-4561-BE26-2479D3FC4F5D}">
      <dgm:prSet/>
      <dgm:spPr/>
      <dgm:t>
        <a:bodyPr/>
        <a:lstStyle/>
        <a:p>
          <a:endParaRPr lang="ru-RU"/>
        </a:p>
      </dgm:t>
    </dgm:pt>
    <dgm:pt modelId="{C2A1C5C8-AAA9-4985-93CF-9F4DB08BC22F}" type="pres">
      <dgm:prSet presAssocID="{EDC4A1F7-6D40-4E3E-90CF-34FC161004E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1AD43A5-FC12-41F2-A391-F780A97EE4B6}" type="pres">
      <dgm:prSet presAssocID="{E5B27167-2B1A-410F-B229-6929FB98A4EA}" presName="horFlow" presStyleCnt="0"/>
      <dgm:spPr/>
    </dgm:pt>
    <dgm:pt modelId="{BAFBB69B-7FFC-4BAC-AFC5-4041D005241F}" type="pres">
      <dgm:prSet presAssocID="{E5B27167-2B1A-410F-B229-6929FB98A4EA}" presName="bigChev" presStyleLbl="node1" presStyleIdx="0" presStyleCnt="3" custScaleX="120377"/>
      <dgm:spPr/>
    </dgm:pt>
    <dgm:pt modelId="{962DDA29-F88B-40CB-A4D3-EE4B1F0FF6BA}" type="pres">
      <dgm:prSet presAssocID="{CC83A0D0-A5A5-4306-B753-BF09B39F5BA0}" presName="parTrans" presStyleCnt="0"/>
      <dgm:spPr/>
    </dgm:pt>
    <dgm:pt modelId="{6A3CAD02-8A7C-4E7D-8194-C925B7A82E08}" type="pres">
      <dgm:prSet presAssocID="{D2363B90-EF48-4350-BAB1-F56DA3BEA8A1}" presName="node" presStyleLbl="alignAccFollowNode1" presStyleIdx="0" presStyleCnt="9" custScaleX="120377">
        <dgm:presLayoutVars>
          <dgm:bulletEnabled val="1"/>
        </dgm:presLayoutVars>
      </dgm:prSet>
      <dgm:spPr/>
    </dgm:pt>
    <dgm:pt modelId="{1BC38C4E-90EB-4182-B3FB-A4011E0C9DBA}" type="pres">
      <dgm:prSet presAssocID="{05427CB6-3D8E-41F6-BA8B-6659EF3A86A2}" presName="sibTrans" presStyleCnt="0"/>
      <dgm:spPr/>
    </dgm:pt>
    <dgm:pt modelId="{B42FBE30-8857-4BE5-8C9C-BE7E02801273}" type="pres">
      <dgm:prSet presAssocID="{A21D23A1-1C1C-474F-B575-63203562B96B}" presName="node" presStyleLbl="alignAccFollowNode1" presStyleIdx="1" presStyleCnt="9" custScaleX="120377">
        <dgm:presLayoutVars>
          <dgm:bulletEnabled val="1"/>
        </dgm:presLayoutVars>
      </dgm:prSet>
      <dgm:spPr/>
    </dgm:pt>
    <dgm:pt modelId="{379BBF04-373F-4219-BA55-C4886E0A5ED7}" type="pres">
      <dgm:prSet presAssocID="{2BF3F5E3-60B8-4B2B-97E2-BDE6305D3F59}" presName="sibTrans" presStyleCnt="0"/>
      <dgm:spPr/>
    </dgm:pt>
    <dgm:pt modelId="{1A74607D-F0FB-4191-B2C8-F965D1808945}" type="pres">
      <dgm:prSet presAssocID="{97E6E9F0-869C-4431-A403-B4CC886E38F9}" presName="node" presStyleLbl="alignAccFollowNode1" presStyleIdx="2" presStyleCnt="9" custScaleX="120377">
        <dgm:presLayoutVars>
          <dgm:bulletEnabled val="1"/>
        </dgm:presLayoutVars>
      </dgm:prSet>
      <dgm:spPr/>
    </dgm:pt>
    <dgm:pt modelId="{CCCC5B2D-3E04-4FC0-9ACC-75455E3C431D}" type="pres">
      <dgm:prSet presAssocID="{E5B27167-2B1A-410F-B229-6929FB98A4EA}" presName="vSp" presStyleCnt="0"/>
      <dgm:spPr/>
    </dgm:pt>
    <dgm:pt modelId="{C586DF50-F329-48D7-BC5A-90E12148D349}" type="pres">
      <dgm:prSet presAssocID="{8FDDDC82-22D2-4F70-A1CD-F9C873CF6E91}" presName="horFlow" presStyleCnt="0"/>
      <dgm:spPr/>
    </dgm:pt>
    <dgm:pt modelId="{E8CB9C4E-DAEC-46DC-B27C-008F243084AD}" type="pres">
      <dgm:prSet presAssocID="{8FDDDC82-22D2-4F70-A1CD-F9C873CF6E91}" presName="bigChev" presStyleLbl="node1" presStyleIdx="1" presStyleCnt="3" custScaleX="120377"/>
      <dgm:spPr/>
    </dgm:pt>
    <dgm:pt modelId="{48EF6E43-92C0-463B-9C85-25FA7D1CB8E9}" type="pres">
      <dgm:prSet presAssocID="{D9D48367-E136-4A34-872B-AE8981777BD0}" presName="parTrans" presStyleCnt="0"/>
      <dgm:spPr/>
    </dgm:pt>
    <dgm:pt modelId="{249BFEEF-CB0A-4B56-A1DF-116B1492654B}" type="pres">
      <dgm:prSet presAssocID="{4716E011-0633-4C20-BF9B-1377765BE768}" presName="node" presStyleLbl="alignAccFollowNode1" presStyleIdx="3" presStyleCnt="9" custScaleX="120377">
        <dgm:presLayoutVars>
          <dgm:bulletEnabled val="1"/>
        </dgm:presLayoutVars>
      </dgm:prSet>
      <dgm:spPr/>
    </dgm:pt>
    <dgm:pt modelId="{54563ED3-0B67-4761-B0C3-7CE53FD5ABB6}" type="pres">
      <dgm:prSet presAssocID="{CE9F8AA9-104A-4260-BA0E-CE8DD15AD5E6}" presName="sibTrans" presStyleCnt="0"/>
      <dgm:spPr/>
    </dgm:pt>
    <dgm:pt modelId="{E2967217-ED65-4196-99D8-CFE6395F5F96}" type="pres">
      <dgm:prSet presAssocID="{133A2F67-AC8E-4E7D-AED4-A8D98C7C3EEA}" presName="node" presStyleLbl="alignAccFollowNode1" presStyleIdx="4" presStyleCnt="9" custScaleX="120377">
        <dgm:presLayoutVars>
          <dgm:bulletEnabled val="1"/>
        </dgm:presLayoutVars>
      </dgm:prSet>
      <dgm:spPr/>
    </dgm:pt>
    <dgm:pt modelId="{A0FCCFF4-1EFB-48EE-8C96-7D3210F227E2}" type="pres">
      <dgm:prSet presAssocID="{A24BA78B-B381-4893-A5FC-8F022CB3039F}" presName="sibTrans" presStyleCnt="0"/>
      <dgm:spPr/>
    </dgm:pt>
    <dgm:pt modelId="{970DB93F-BC85-4AD8-BC69-C9E2504BACCE}" type="pres">
      <dgm:prSet presAssocID="{F88FD399-7AB9-457A-9D4C-10B879A1A61A}" presName="node" presStyleLbl="alignAccFollowNode1" presStyleIdx="5" presStyleCnt="9" custScaleX="120377">
        <dgm:presLayoutVars>
          <dgm:bulletEnabled val="1"/>
        </dgm:presLayoutVars>
      </dgm:prSet>
      <dgm:spPr/>
    </dgm:pt>
    <dgm:pt modelId="{066E11F6-AFD7-45B2-ACC5-C085E03F2328}" type="pres">
      <dgm:prSet presAssocID="{8FDDDC82-22D2-4F70-A1CD-F9C873CF6E91}" presName="vSp" presStyleCnt="0"/>
      <dgm:spPr/>
    </dgm:pt>
    <dgm:pt modelId="{CD3950BF-91A9-4F54-A807-9154501E8CF6}" type="pres">
      <dgm:prSet presAssocID="{C2F8B84C-E4FC-42E0-8CCA-3A9C5FA6EB5C}" presName="horFlow" presStyleCnt="0"/>
      <dgm:spPr/>
    </dgm:pt>
    <dgm:pt modelId="{79EA83A7-4AD2-4D70-95CF-E6B6F207B094}" type="pres">
      <dgm:prSet presAssocID="{C2F8B84C-E4FC-42E0-8CCA-3A9C5FA6EB5C}" presName="bigChev" presStyleLbl="node1" presStyleIdx="2" presStyleCnt="3" custScaleX="120377"/>
      <dgm:spPr/>
    </dgm:pt>
    <dgm:pt modelId="{EFB09AF8-EC51-4E50-BA79-CEC8E5BE74EA}" type="pres">
      <dgm:prSet presAssocID="{CF4DDE86-8B49-4D0C-806C-912049AEC063}" presName="parTrans" presStyleCnt="0"/>
      <dgm:spPr/>
    </dgm:pt>
    <dgm:pt modelId="{302185B2-DB53-4E2F-97AD-B9CD1FD843B9}" type="pres">
      <dgm:prSet presAssocID="{168EFBC7-56A9-4424-895F-242D1075BA0F}" presName="node" presStyleLbl="alignAccFollowNode1" presStyleIdx="6" presStyleCnt="9" custScaleX="120377">
        <dgm:presLayoutVars>
          <dgm:bulletEnabled val="1"/>
        </dgm:presLayoutVars>
      </dgm:prSet>
      <dgm:spPr/>
    </dgm:pt>
    <dgm:pt modelId="{C0321A7C-F7D9-4DB1-8D38-CB181AB738B8}" type="pres">
      <dgm:prSet presAssocID="{731EDFEB-2AEC-47CD-BCFC-8C92E0FC9CBC}" presName="sibTrans" presStyleCnt="0"/>
      <dgm:spPr/>
    </dgm:pt>
    <dgm:pt modelId="{D9066673-1B58-46B0-B711-8648BB44BD6C}" type="pres">
      <dgm:prSet presAssocID="{B79CE21D-C934-4679-8BAD-98B7C316EEEB}" presName="node" presStyleLbl="alignAccFollowNode1" presStyleIdx="7" presStyleCnt="9" custScaleX="120377">
        <dgm:presLayoutVars>
          <dgm:bulletEnabled val="1"/>
        </dgm:presLayoutVars>
      </dgm:prSet>
      <dgm:spPr/>
    </dgm:pt>
    <dgm:pt modelId="{5209BF79-9970-4917-B069-24E0DA78A05D}" type="pres">
      <dgm:prSet presAssocID="{BEFFD61C-3DDD-4B4A-A82A-64CAB4802B53}" presName="sibTrans" presStyleCnt="0"/>
      <dgm:spPr/>
    </dgm:pt>
    <dgm:pt modelId="{F7A45C06-3BBF-41E7-8340-6EE4440B49FC}" type="pres">
      <dgm:prSet presAssocID="{8A185A94-9938-419F-91B4-1F92CA341539}" presName="node" presStyleLbl="alignAccFollowNode1" presStyleIdx="8" presStyleCnt="9" custScaleX="120377">
        <dgm:presLayoutVars>
          <dgm:bulletEnabled val="1"/>
        </dgm:presLayoutVars>
      </dgm:prSet>
      <dgm:spPr/>
    </dgm:pt>
  </dgm:ptLst>
  <dgm:cxnLst>
    <dgm:cxn modelId="{F39A4C0E-CF90-49CD-9120-1AAD2B4A743D}" type="presOf" srcId="{C2F8B84C-E4FC-42E0-8CCA-3A9C5FA6EB5C}" destId="{79EA83A7-4AD2-4D70-95CF-E6B6F207B094}" srcOrd="0" destOrd="0" presId="urn:microsoft.com/office/officeart/2005/8/layout/lProcess3"/>
    <dgm:cxn modelId="{2AAB4620-70A4-4B3C-88B5-97AEE7D9A782}" srcId="{EDC4A1F7-6D40-4E3E-90CF-34FC161004E2}" destId="{8FDDDC82-22D2-4F70-A1CD-F9C873CF6E91}" srcOrd="1" destOrd="0" parTransId="{B6AD3809-E08C-4504-8FA4-7104BB62BE1A}" sibTransId="{2FFAD288-E317-4161-B975-6EFFD7D25502}"/>
    <dgm:cxn modelId="{35FE4B25-2F9F-4F8A-AC84-C7EE37A72803}" srcId="{E5B27167-2B1A-410F-B229-6929FB98A4EA}" destId="{97E6E9F0-869C-4431-A403-B4CC886E38F9}" srcOrd="2" destOrd="0" parTransId="{CF5BA3D0-D8F0-4594-B4D5-452999C23BE2}" sibTransId="{569699AE-7100-4585-8966-7DB61D092253}"/>
    <dgm:cxn modelId="{A567E533-13AC-4C47-90A7-5C41CE543D75}" type="presOf" srcId="{97E6E9F0-869C-4431-A403-B4CC886E38F9}" destId="{1A74607D-F0FB-4191-B2C8-F965D1808945}" srcOrd="0" destOrd="0" presId="urn:microsoft.com/office/officeart/2005/8/layout/lProcess3"/>
    <dgm:cxn modelId="{A2CB4E35-D518-491A-8D67-A80D1DC4F45D}" type="presOf" srcId="{E5B27167-2B1A-410F-B229-6929FB98A4EA}" destId="{BAFBB69B-7FFC-4BAC-AFC5-4041D005241F}" srcOrd="0" destOrd="0" presId="urn:microsoft.com/office/officeart/2005/8/layout/lProcess3"/>
    <dgm:cxn modelId="{034B8037-6530-4A68-974E-66749CBE1DCF}" type="presOf" srcId="{D2363B90-EF48-4350-BAB1-F56DA3BEA8A1}" destId="{6A3CAD02-8A7C-4E7D-8194-C925B7A82E08}" srcOrd="0" destOrd="0" presId="urn:microsoft.com/office/officeart/2005/8/layout/lProcess3"/>
    <dgm:cxn modelId="{B00D4561-5940-43B9-A4BF-A6DE0FA66A6E}" srcId="{E5B27167-2B1A-410F-B229-6929FB98A4EA}" destId="{D2363B90-EF48-4350-BAB1-F56DA3BEA8A1}" srcOrd="0" destOrd="0" parTransId="{CC83A0D0-A5A5-4306-B753-BF09B39F5BA0}" sibTransId="{05427CB6-3D8E-41F6-BA8B-6659EF3A86A2}"/>
    <dgm:cxn modelId="{F27AF547-3DC8-458E-AACF-54B8902767C6}" type="presOf" srcId="{168EFBC7-56A9-4424-895F-242D1075BA0F}" destId="{302185B2-DB53-4E2F-97AD-B9CD1FD843B9}" srcOrd="0" destOrd="0" presId="urn:microsoft.com/office/officeart/2005/8/layout/lProcess3"/>
    <dgm:cxn modelId="{41479668-E376-43FA-B2BE-0403366EDF08}" type="presOf" srcId="{A21D23A1-1C1C-474F-B575-63203562B96B}" destId="{B42FBE30-8857-4BE5-8C9C-BE7E02801273}" srcOrd="0" destOrd="0" presId="urn:microsoft.com/office/officeart/2005/8/layout/lProcess3"/>
    <dgm:cxn modelId="{04F42E50-2966-457C-B3A3-854013571C9E}" type="presOf" srcId="{8FDDDC82-22D2-4F70-A1CD-F9C873CF6E91}" destId="{E8CB9C4E-DAEC-46DC-B27C-008F243084AD}" srcOrd="0" destOrd="0" presId="urn:microsoft.com/office/officeart/2005/8/layout/lProcess3"/>
    <dgm:cxn modelId="{A80CB850-9DEC-428B-9390-5359B69811C5}" srcId="{EDC4A1F7-6D40-4E3E-90CF-34FC161004E2}" destId="{C2F8B84C-E4FC-42E0-8CCA-3A9C5FA6EB5C}" srcOrd="2" destOrd="0" parTransId="{B21B422B-2ECC-4C31-98FE-494407E320B3}" sibTransId="{DF3FF9F3-213A-4778-BD8E-A0FFB0AB6991}"/>
    <dgm:cxn modelId="{77C42457-A289-4017-A915-3FF09DCF92D7}" srcId="{8FDDDC82-22D2-4F70-A1CD-F9C873CF6E91}" destId="{4716E011-0633-4C20-BF9B-1377765BE768}" srcOrd="0" destOrd="0" parTransId="{D9D48367-E136-4A34-872B-AE8981777BD0}" sibTransId="{CE9F8AA9-104A-4260-BA0E-CE8DD15AD5E6}"/>
    <dgm:cxn modelId="{78562A59-2446-40FF-BAC3-3617D1406525}" srcId="{C2F8B84C-E4FC-42E0-8CCA-3A9C5FA6EB5C}" destId="{B79CE21D-C934-4679-8BAD-98B7C316EEEB}" srcOrd="1" destOrd="0" parTransId="{ECB28DA3-3511-431A-9B22-98E35CA8AD88}" sibTransId="{BEFFD61C-3DDD-4B4A-A82A-64CAB4802B53}"/>
    <dgm:cxn modelId="{41153985-B0CB-46E0-AF5B-AD29DF0E0A30}" type="presOf" srcId="{B79CE21D-C934-4679-8BAD-98B7C316EEEB}" destId="{D9066673-1B58-46B0-B711-8648BB44BD6C}" srcOrd="0" destOrd="0" presId="urn:microsoft.com/office/officeart/2005/8/layout/lProcess3"/>
    <dgm:cxn modelId="{06A6158B-B7BE-40D2-B811-D0CCAA1F5854}" type="presOf" srcId="{EDC4A1F7-6D40-4E3E-90CF-34FC161004E2}" destId="{C2A1C5C8-AAA9-4985-93CF-9F4DB08BC22F}" srcOrd="0" destOrd="0" presId="urn:microsoft.com/office/officeart/2005/8/layout/lProcess3"/>
    <dgm:cxn modelId="{194B36A4-6D79-40AD-A327-C7877AFC9088}" srcId="{C2F8B84C-E4FC-42E0-8CCA-3A9C5FA6EB5C}" destId="{8A185A94-9938-419F-91B4-1F92CA341539}" srcOrd="2" destOrd="0" parTransId="{E73D9710-B718-4F3A-96A6-BEC90C5839D9}" sibTransId="{ECB11D66-AEC4-4DF1-A2C8-F195F5733C00}"/>
    <dgm:cxn modelId="{771C8CA9-42B3-4FB2-9B4B-4BB87A296A53}" type="presOf" srcId="{F88FD399-7AB9-457A-9D4C-10B879A1A61A}" destId="{970DB93F-BC85-4AD8-BC69-C9E2504BACCE}" srcOrd="0" destOrd="0" presId="urn:microsoft.com/office/officeart/2005/8/layout/lProcess3"/>
    <dgm:cxn modelId="{6F87F4B1-3DB1-4706-A135-A00CA5814116}" type="presOf" srcId="{4716E011-0633-4C20-BF9B-1377765BE768}" destId="{249BFEEF-CB0A-4B56-A1DF-116B1492654B}" srcOrd="0" destOrd="0" presId="urn:microsoft.com/office/officeart/2005/8/layout/lProcess3"/>
    <dgm:cxn modelId="{AA2E78B3-014C-49AC-980D-2B1E409449D3}" srcId="{8FDDDC82-22D2-4F70-A1CD-F9C873CF6E91}" destId="{133A2F67-AC8E-4E7D-AED4-A8D98C7C3EEA}" srcOrd="1" destOrd="0" parTransId="{79903ED4-E750-483E-9C86-8A88F708EB94}" sibTransId="{A24BA78B-B381-4893-A5FC-8F022CB3039F}"/>
    <dgm:cxn modelId="{E53900B9-1F66-4B6A-B77F-1834D3AB3D84}" type="presOf" srcId="{133A2F67-AC8E-4E7D-AED4-A8D98C7C3EEA}" destId="{E2967217-ED65-4196-99D8-CFE6395F5F96}" srcOrd="0" destOrd="0" presId="urn:microsoft.com/office/officeart/2005/8/layout/lProcess3"/>
    <dgm:cxn modelId="{DC7753BC-9E39-4C26-A4F4-75ED08F07B78}" srcId="{EDC4A1F7-6D40-4E3E-90CF-34FC161004E2}" destId="{E5B27167-2B1A-410F-B229-6929FB98A4EA}" srcOrd="0" destOrd="0" parTransId="{06038DD6-8BDE-4A65-9C1A-9A59BEB5A530}" sibTransId="{3F1FA1E3-4DA6-4690-BD7E-C4F024CC5D21}"/>
    <dgm:cxn modelId="{B7CF0FCC-F8C5-4650-A798-BDB026BAE7C3}" srcId="{C2F8B84C-E4FC-42E0-8CCA-3A9C5FA6EB5C}" destId="{168EFBC7-56A9-4424-895F-242D1075BA0F}" srcOrd="0" destOrd="0" parTransId="{CF4DDE86-8B49-4D0C-806C-912049AEC063}" sibTransId="{731EDFEB-2AEC-47CD-BCFC-8C92E0FC9CBC}"/>
    <dgm:cxn modelId="{2EFA04CD-0553-4C4B-9BBC-037433E8BC5C}" srcId="{E5B27167-2B1A-410F-B229-6929FB98A4EA}" destId="{A21D23A1-1C1C-474F-B575-63203562B96B}" srcOrd="1" destOrd="0" parTransId="{481B9542-CD35-4D7B-BBDA-CE7DABDF865C}" sibTransId="{2BF3F5E3-60B8-4B2B-97E2-BDE6305D3F59}"/>
    <dgm:cxn modelId="{016380DC-C28C-4777-9827-67CFDBB45ABD}" type="presOf" srcId="{8A185A94-9938-419F-91B4-1F92CA341539}" destId="{F7A45C06-3BBF-41E7-8340-6EE4440B49FC}" srcOrd="0" destOrd="0" presId="urn:microsoft.com/office/officeart/2005/8/layout/lProcess3"/>
    <dgm:cxn modelId="{399541EF-5EFF-4561-BE26-2479D3FC4F5D}" srcId="{8FDDDC82-22D2-4F70-A1CD-F9C873CF6E91}" destId="{F88FD399-7AB9-457A-9D4C-10B879A1A61A}" srcOrd="2" destOrd="0" parTransId="{CF9E138D-DAC5-4886-ABAC-0C6A624B5372}" sibTransId="{6A78CE82-26AB-4E93-AC32-C73578D779E3}"/>
    <dgm:cxn modelId="{C45957F9-4304-4BE2-AA8F-12AEA6B1742A}" type="presParOf" srcId="{C2A1C5C8-AAA9-4985-93CF-9F4DB08BC22F}" destId="{21AD43A5-FC12-41F2-A391-F780A97EE4B6}" srcOrd="0" destOrd="0" presId="urn:microsoft.com/office/officeart/2005/8/layout/lProcess3"/>
    <dgm:cxn modelId="{50240013-4F1A-46A1-9503-D492F33AC27F}" type="presParOf" srcId="{21AD43A5-FC12-41F2-A391-F780A97EE4B6}" destId="{BAFBB69B-7FFC-4BAC-AFC5-4041D005241F}" srcOrd="0" destOrd="0" presId="urn:microsoft.com/office/officeart/2005/8/layout/lProcess3"/>
    <dgm:cxn modelId="{485258FF-E522-442C-B6A0-BA0DE32C6374}" type="presParOf" srcId="{21AD43A5-FC12-41F2-A391-F780A97EE4B6}" destId="{962DDA29-F88B-40CB-A4D3-EE4B1F0FF6BA}" srcOrd="1" destOrd="0" presId="urn:microsoft.com/office/officeart/2005/8/layout/lProcess3"/>
    <dgm:cxn modelId="{A7E9C376-9D1C-4976-BD17-D15A40AD2E48}" type="presParOf" srcId="{21AD43A5-FC12-41F2-A391-F780A97EE4B6}" destId="{6A3CAD02-8A7C-4E7D-8194-C925B7A82E08}" srcOrd="2" destOrd="0" presId="urn:microsoft.com/office/officeart/2005/8/layout/lProcess3"/>
    <dgm:cxn modelId="{716A3992-E7EA-4F92-BD04-66480D411691}" type="presParOf" srcId="{21AD43A5-FC12-41F2-A391-F780A97EE4B6}" destId="{1BC38C4E-90EB-4182-B3FB-A4011E0C9DBA}" srcOrd="3" destOrd="0" presId="urn:microsoft.com/office/officeart/2005/8/layout/lProcess3"/>
    <dgm:cxn modelId="{62D309BE-29A4-47D2-951A-BE7A55A84809}" type="presParOf" srcId="{21AD43A5-FC12-41F2-A391-F780A97EE4B6}" destId="{B42FBE30-8857-4BE5-8C9C-BE7E02801273}" srcOrd="4" destOrd="0" presId="urn:microsoft.com/office/officeart/2005/8/layout/lProcess3"/>
    <dgm:cxn modelId="{81C55E2B-1771-4AEB-A81A-841F55E9E38E}" type="presParOf" srcId="{21AD43A5-FC12-41F2-A391-F780A97EE4B6}" destId="{379BBF04-373F-4219-BA55-C4886E0A5ED7}" srcOrd="5" destOrd="0" presId="urn:microsoft.com/office/officeart/2005/8/layout/lProcess3"/>
    <dgm:cxn modelId="{571D70D8-F875-4D0E-B2A0-F4F7B2BCACC4}" type="presParOf" srcId="{21AD43A5-FC12-41F2-A391-F780A97EE4B6}" destId="{1A74607D-F0FB-4191-B2C8-F965D1808945}" srcOrd="6" destOrd="0" presId="urn:microsoft.com/office/officeart/2005/8/layout/lProcess3"/>
    <dgm:cxn modelId="{1F276CDC-3191-4C9E-B829-F3DA660BDBD7}" type="presParOf" srcId="{C2A1C5C8-AAA9-4985-93CF-9F4DB08BC22F}" destId="{CCCC5B2D-3E04-4FC0-9ACC-75455E3C431D}" srcOrd="1" destOrd="0" presId="urn:microsoft.com/office/officeart/2005/8/layout/lProcess3"/>
    <dgm:cxn modelId="{C1C075DC-FA0D-4496-B701-9BC2D426A04A}" type="presParOf" srcId="{C2A1C5C8-AAA9-4985-93CF-9F4DB08BC22F}" destId="{C586DF50-F329-48D7-BC5A-90E12148D349}" srcOrd="2" destOrd="0" presId="urn:microsoft.com/office/officeart/2005/8/layout/lProcess3"/>
    <dgm:cxn modelId="{C24985AA-5F3D-4502-994B-DB17DB6D9785}" type="presParOf" srcId="{C586DF50-F329-48D7-BC5A-90E12148D349}" destId="{E8CB9C4E-DAEC-46DC-B27C-008F243084AD}" srcOrd="0" destOrd="0" presId="urn:microsoft.com/office/officeart/2005/8/layout/lProcess3"/>
    <dgm:cxn modelId="{86BB38A7-DE83-487A-B9EE-2C488103774F}" type="presParOf" srcId="{C586DF50-F329-48D7-BC5A-90E12148D349}" destId="{48EF6E43-92C0-463B-9C85-25FA7D1CB8E9}" srcOrd="1" destOrd="0" presId="urn:microsoft.com/office/officeart/2005/8/layout/lProcess3"/>
    <dgm:cxn modelId="{6281AD03-ACC8-46CF-8CDE-979C27BD174D}" type="presParOf" srcId="{C586DF50-F329-48D7-BC5A-90E12148D349}" destId="{249BFEEF-CB0A-4B56-A1DF-116B1492654B}" srcOrd="2" destOrd="0" presId="urn:microsoft.com/office/officeart/2005/8/layout/lProcess3"/>
    <dgm:cxn modelId="{21D0F129-490F-43BA-B361-08C85BC33EEE}" type="presParOf" srcId="{C586DF50-F329-48D7-BC5A-90E12148D349}" destId="{54563ED3-0B67-4761-B0C3-7CE53FD5ABB6}" srcOrd="3" destOrd="0" presId="urn:microsoft.com/office/officeart/2005/8/layout/lProcess3"/>
    <dgm:cxn modelId="{ECB94FF7-0B46-4EB5-9427-842FA832638E}" type="presParOf" srcId="{C586DF50-F329-48D7-BC5A-90E12148D349}" destId="{E2967217-ED65-4196-99D8-CFE6395F5F96}" srcOrd="4" destOrd="0" presId="urn:microsoft.com/office/officeart/2005/8/layout/lProcess3"/>
    <dgm:cxn modelId="{9257932C-A829-45E4-877D-76E66640A138}" type="presParOf" srcId="{C586DF50-F329-48D7-BC5A-90E12148D349}" destId="{A0FCCFF4-1EFB-48EE-8C96-7D3210F227E2}" srcOrd="5" destOrd="0" presId="urn:microsoft.com/office/officeart/2005/8/layout/lProcess3"/>
    <dgm:cxn modelId="{20306757-307C-4625-AADD-E12E8E907794}" type="presParOf" srcId="{C586DF50-F329-48D7-BC5A-90E12148D349}" destId="{970DB93F-BC85-4AD8-BC69-C9E2504BACCE}" srcOrd="6" destOrd="0" presId="urn:microsoft.com/office/officeart/2005/8/layout/lProcess3"/>
    <dgm:cxn modelId="{2017FB47-75BC-4DE9-A23B-C5D0C2CBCC7F}" type="presParOf" srcId="{C2A1C5C8-AAA9-4985-93CF-9F4DB08BC22F}" destId="{066E11F6-AFD7-45B2-ACC5-C085E03F2328}" srcOrd="3" destOrd="0" presId="urn:microsoft.com/office/officeart/2005/8/layout/lProcess3"/>
    <dgm:cxn modelId="{4673CEA3-8EA9-43CA-AD48-CC95CFB47773}" type="presParOf" srcId="{C2A1C5C8-AAA9-4985-93CF-9F4DB08BC22F}" destId="{CD3950BF-91A9-4F54-A807-9154501E8CF6}" srcOrd="4" destOrd="0" presId="urn:microsoft.com/office/officeart/2005/8/layout/lProcess3"/>
    <dgm:cxn modelId="{8D83D9B3-26FD-4EC8-8B6D-BEAF96D9FEA7}" type="presParOf" srcId="{CD3950BF-91A9-4F54-A807-9154501E8CF6}" destId="{79EA83A7-4AD2-4D70-95CF-E6B6F207B094}" srcOrd="0" destOrd="0" presId="urn:microsoft.com/office/officeart/2005/8/layout/lProcess3"/>
    <dgm:cxn modelId="{EDCBD641-C318-4B1C-94F4-EA97627FDEC7}" type="presParOf" srcId="{CD3950BF-91A9-4F54-A807-9154501E8CF6}" destId="{EFB09AF8-EC51-4E50-BA79-CEC8E5BE74EA}" srcOrd="1" destOrd="0" presId="urn:microsoft.com/office/officeart/2005/8/layout/lProcess3"/>
    <dgm:cxn modelId="{2303AC86-09AC-4029-89E7-AC9608A1551C}" type="presParOf" srcId="{CD3950BF-91A9-4F54-A807-9154501E8CF6}" destId="{302185B2-DB53-4E2F-97AD-B9CD1FD843B9}" srcOrd="2" destOrd="0" presId="urn:microsoft.com/office/officeart/2005/8/layout/lProcess3"/>
    <dgm:cxn modelId="{06B53A83-0CFC-48C5-A037-B9E91C2AC9D2}" type="presParOf" srcId="{CD3950BF-91A9-4F54-A807-9154501E8CF6}" destId="{C0321A7C-F7D9-4DB1-8D38-CB181AB738B8}" srcOrd="3" destOrd="0" presId="urn:microsoft.com/office/officeart/2005/8/layout/lProcess3"/>
    <dgm:cxn modelId="{7EA734B6-4952-47CA-A2F7-A636CBA44F0F}" type="presParOf" srcId="{CD3950BF-91A9-4F54-A807-9154501E8CF6}" destId="{D9066673-1B58-46B0-B711-8648BB44BD6C}" srcOrd="4" destOrd="0" presId="urn:microsoft.com/office/officeart/2005/8/layout/lProcess3"/>
    <dgm:cxn modelId="{6D971B2D-7BC0-4831-923C-AA7D1AE328B7}" type="presParOf" srcId="{CD3950BF-91A9-4F54-A807-9154501E8CF6}" destId="{5209BF79-9970-4917-B069-24E0DA78A05D}" srcOrd="5" destOrd="0" presId="urn:microsoft.com/office/officeart/2005/8/layout/lProcess3"/>
    <dgm:cxn modelId="{8B83177D-393D-4830-982E-B62C162E8D8F}" type="presParOf" srcId="{CD3950BF-91A9-4F54-A807-9154501E8CF6}" destId="{F7A45C06-3BBF-41E7-8340-6EE4440B49FC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F5D4C-84B0-4236-A34A-85831C47EF8B}">
      <dsp:nvSpPr>
        <dsp:cNvPr id="0" name=""/>
        <dsp:cNvSpPr/>
      </dsp:nvSpPr>
      <dsp:spPr>
        <a:xfrm>
          <a:off x="0" y="4016726"/>
          <a:ext cx="11642593" cy="878761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Освидетельствование и сертификация тренажёров и курсов</a:t>
          </a:r>
        </a:p>
      </dsp:txBody>
      <dsp:txXfrm>
        <a:off x="0" y="4016726"/>
        <a:ext cx="11642593" cy="474531"/>
      </dsp:txXfrm>
    </dsp:sp>
    <dsp:sp modelId="{E083C553-B18F-4FCF-9F82-F82A93988499}">
      <dsp:nvSpPr>
        <dsp:cNvPr id="0" name=""/>
        <dsp:cNvSpPr/>
      </dsp:nvSpPr>
      <dsp:spPr>
        <a:xfrm>
          <a:off x="0" y="4473682"/>
          <a:ext cx="5821296" cy="40423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Одобрение типа («Приказ 32»)</a:t>
          </a:r>
        </a:p>
      </dsp:txBody>
      <dsp:txXfrm>
        <a:off x="0" y="4473682"/>
        <a:ext cx="5821296" cy="404230"/>
      </dsp:txXfrm>
    </dsp:sp>
    <dsp:sp modelId="{2C73F73A-5B8A-4287-8C21-C8607281CEC0}">
      <dsp:nvSpPr>
        <dsp:cNvPr id="0" name=""/>
        <dsp:cNvSpPr/>
      </dsp:nvSpPr>
      <dsp:spPr>
        <a:xfrm>
          <a:off x="5821296" y="4473682"/>
          <a:ext cx="5821296" cy="40423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Добровольная сертификация</a:t>
          </a:r>
        </a:p>
      </dsp:txBody>
      <dsp:txXfrm>
        <a:off x="5821296" y="4473682"/>
        <a:ext cx="5821296" cy="404230"/>
      </dsp:txXfrm>
    </dsp:sp>
    <dsp:sp modelId="{64A9CDFB-4A92-4A6C-8F4C-ECBEB48F0240}">
      <dsp:nvSpPr>
        <dsp:cNvPr id="0" name=""/>
        <dsp:cNvSpPr/>
      </dsp:nvSpPr>
      <dsp:spPr>
        <a:xfrm rot="10800000">
          <a:off x="0" y="2678372"/>
          <a:ext cx="11642593" cy="1351535"/>
        </a:xfrm>
        <a:prstGeom prst="upArrowCallout">
          <a:avLst/>
        </a:prstGeom>
        <a:solidFill>
          <a:schemeClr val="accent1">
            <a:shade val="50000"/>
            <a:hueOff val="121017"/>
            <a:satOff val="-2258"/>
            <a:lumOff val="212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accent1">
                  <a:lumMod val="50000"/>
                </a:schemeClr>
              </a:solidFill>
            </a:rPr>
            <a:t>Добровольная сертификация продукции общепромышленного назначения</a:t>
          </a:r>
        </a:p>
      </dsp:txBody>
      <dsp:txXfrm rot="10800000">
        <a:off x="0" y="2678372"/>
        <a:ext cx="11642593" cy="878187"/>
      </dsp:txXfrm>
    </dsp:sp>
    <dsp:sp modelId="{6D31A7A2-565E-4885-8A79-A1A6735A79AE}">
      <dsp:nvSpPr>
        <dsp:cNvPr id="0" name=""/>
        <dsp:cNvSpPr/>
      </dsp:nvSpPr>
      <dsp:spPr>
        <a:xfrm rot="10800000">
          <a:off x="0" y="1340018"/>
          <a:ext cx="11642593" cy="1351535"/>
        </a:xfrm>
        <a:prstGeom prst="upArrowCallout">
          <a:avLst/>
        </a:prstGeom>
        <a:solidFill>
          <a:schemeClr val="accent1">
            <a:shade val="50000"/>
            <a:hueOff val="242034"/>
            <a:satOff val="-4515"/>
            <a:lumOff val="425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Освидетельствования организаций в соответствии с МК ПДНВ</a:t>
          </a:r>
        </a:p>
      </dsp:txBody>
      <dsp:txXfrm rot="-10800000">
        <a:off x="0" y="1340018"/>
        <a:ext cx="11642593" cy="474388"/>
      </dsp:txXfrm>
    </dsp:sp>
    <dsp:sp modelId="{463BFE95-E8C8-4DB5-85A4-7AD72A21090C}">
      <dsp:nvSpPr>
        <dsp:cNvPr id="0" name=""/>
        <dsp:cNvSpPr/>
      </dsp:nvSpPr>
      <dsp:spPr>
        <a:xfrm>
          <a:off x="0" y="1814407"/>
          <a:ext cx="5821296" cy="404109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Учебно-тренажёрные центры («Приказ 32»)</a:t>
          </a:r>
        </a:p>
      </dsp:txBody>
      <dsp:txXfrm>
        <a:off x="0" y="1814407"/>
        <a:ext cx="5821296" cy="404109"/>
      </dsp:txXfrm>
    </dsp:sp>
    <dsp:sp modelId="{4C38D677-895B-4002-81CF-5878E16FA471}">
      <dsp:nvSpPr>
        <dsp:cNvPr id="0" name=""/>
        <dsp:cNvSpPr/>
      </dsp:nvSpPr>
      <dsp:spPr>
        <a:xfrm>
          <a:off x="5821296" y="1814407"/>
          <a:ext cx="5821296" cy="404109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Системы стандартов качества («Приказ 378»)</a:t>
          </a:r>
        </a:p>
      </dsp:txBody>
      <dsp:txXfrm>
        <a:off x="5821296" y="1814407"/>
        <a:ext cx="5821296" cy="404109"/>
      </dsp:txXfrm>
    </dsp:sp>
    <dsp:sp modelId="{990E5EF8-A4F3-478A-8595-0690EC908DC4}">
      <dsp:nvSpPr>
        <dsp:cNvPr id="0" name=""/>
        <dsp:cNvSpPr/>
      </dsp:nvSpPr>
      <dsp:spPr>
        <a:xfrm rot="10800000">
          <a:off x="0" y="1664"/>
          <a:ext cx="11642593" cy="1351535"/>
        </a:xfrm>
        <a:prstGeom prst="upArrowCallout">
          <a:avLst/>
        </a:prstGeom>
        <a:solidFill>
          <a:schemeClr val="accent1">
            <a:shade val="50000"/>
            <a:hueOff val="121017"/>
            <a:satOff val="-2258"/>
            <a:lumOff val="212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Сертификация систем менеджмента качества, экологического менеджмента и безопасности</a:t>
          </a:r>
        </a:p>
      </dsp:txBody>
      <dsp:txXfrm rot="-10800000">
        <a:off x="0" y="1664"/>
        <a:ext cx="11642593" cy="474388"/>
      </dsp:txXfrm>
    </dsp:sp>
    <dsp:sp modelId="{0ABB435B-C12D-467E-8E6C-F603E266236E}">
      <dsp:nvSpPr>
        <dsp:cNvPr id="0" name=""/>
        <dsp:cNvSpPr/>
      </dsp:nvSpPr>
      <dsp:spPr>
        <a:xfrm>
          <a:off x="5684" y="476053"/>
          <a:ext cx="3877074" cy="404109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НСА</a:t>
          </a:r>
        </a:p>
      </dsp:txBody>
      <dsp:txXfrm>
        <a:off x="5684" y="476053"/>
        <a:ext cx="3877074" cy="404109"/>
      </dsp:txXfrm>
    </dsp:sp>
    <dsp:sp modelId="{D3562EE9-1107-45B4-83CB-6B4D2A5C9DBF}">
      <dsp:nvSpPr>
        <dsp:cNvPr id="0" name=""/>
        <dsp:cNvSpPr/>
      </dsp:nvSpPr>
      <dsp:spPr>
        <a:xfrm>
          <a:off x="3882759" y="476053"/>
          <a:ext cx="3877074" cy="404109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СДС РС</a:t>
          </a:r>
        </a:p>
      </dsp:txBody>
      <dsp:txXfrm>
        <a:off x="3882759" y="476053"/>
        <a:ext cx="3877074" cy="404109"/>
      </dsp:txXfrm>
    </dsp:sp>
    <dsp:sp modelId="{D894B1BC-1864-4FC8-891C-57804AA8B06E}">
      <dsp:nvSpPr>
        <dsp:cNvPr id="0" name=""/>
        <dsp:cNvSpPr/>
      </dsp:nvSpPr>
      <dsp:spPr>
        <a:xfrm>
          <a:off x="7759834" y="476053"/>
          <a:ext cx="3877074" cy="404109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СДС «Военный Регистр»</a:t>
          </a:r>
        </a:p>
      </dsp:txBody>
      <dsp:txXfrm>
        <a:off x="7759834" y="476053"/>
        <a:ext cx="3877074" cy="4041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A9BEBD-5B81-4FFA-84DB-06E05BEBEAEA}">
      <dsp:nvSpPr>
        <dsp:cNvPr id="0" name=""/>
        <dsp:cNvSpPr/>
      </dsp:nvSpPr>
      <dsp:spPr>
        <a:xfrm rot="5400000">
          <a:off x="7445421" y="-3133751"/>
          <a:ext cx="943084" cy="7451260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Сейчас – стандарты </a:t>
          </a:r>
          <a:r>
            <a:rPr lang="en-US" sz="2400" kern="1200" dirty="0"/>
            <a:t>ISO 9001, 14001, 45001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Перспективы – </a:t>
          </a:r>
          <a:r>
            <a:rPr lang="en-US" sz="2400" kern="1200" dirty="0"/>
            <a:t>ISO 22000, 27001, 29001, 31000</a:t>
          </a:r>
          <a:endParaRPr lang="ru-RU" sz="2400" kern="1200" dirty="0"/>
        </a:p>
      </dsp:txBody>
      <dsp:txXfrm rot="-5400000">
        <a:off x="4191333" y="166375"/>
        <a:ext cx="7405222" cy="851008"/>
      </dsp:txXfrm>
    </dsp:sp>
    <dsp:sp modelId="{90CC3EA0-D523-48AF-B2AA-F28AE063F5A6}">
      <dsp:nvSpPr>
        <dsp:cNvPr id="0" name=""/>
        <dsp:cNvSpPr/>
      </dsp:nvSpPr>
      <dsp:spPr>
        <a:xfrm>
          <a:off x="0" y="2450"/>
          <a:ext cx="4191333" cy="117885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Система добровольной сертификации РС</a:t>
          </a:r>
        </a:p>
      </dsp:txBody>
      <dsp:txXfrm>
        <a:off x="57547" y="59997"/>
        <a:ext cx="4076239" cy="1063761"/>
      </dsp:txXfrm>
    </dsp:sp>
    <dsp:sp modelId="{B6401C0B-B257-4A1A-B82E-AACF83E48903}">
      <dsp:nvSpPr>
        <dsp:cNvPr id="0" name=""/>
        <dsp:cNvSpPr/>
      </dsp:nvSpPr>
      <dsp:spPr>
        <a:xfrm rot="5400000">
          <a:off x="7445421" y="-1895952"/>
          <a:ext cx="943084" cy="7451260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ГОСТ Р ИСО 9001-2015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ГОСТ Р ИСО 14001, 45001 </a:t>
          </a:r>
        </a:p>
      </dsp:txBody>
      <dsp:txXfrm rot="-5400000">
        <a:off x="4191333" y="1404174"/>
        <a:ext cx="7405222" cy="851008"/>
      </dsp:txXfrm>
    </dsp:sp>
    <dsp:sp modelId="{0A5E6EFE-BDC7-412C-9F63-D56095C68635}">
      <dsp:nvSpPr>
        <dsp:cNvPr id="0" name=""/>
        <dsp:cNvSpPr/>
      </dsp:nvSpPr>
      <dsp:spPr>
        <a:xfrm>
          <a:off x="0" y="1240249"/>
          <a:ext cx="4191333" cy="1178855"/>
        </a:xfrm>
        <a:prstGeom prst="roundRect">
          <a:avLst/>
        </a:prstGeom>
        <a:solidFill>
          <a:schemeClr val="accent1">
            <a:shade val="50000"/>
            <a:hueOff val="121017"/>
            <a:satOff val="-2258"/>
            <a:lumOff val="212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Национальная система аккредитации</a:t>
          </a:r>
        </a:p>
      </dsp:txBody>
      <dsp:txXfrm>
        <a:off x="57547" y="1297796"/>
        <a:ext cx="4076239" cy="1063761"/>
      </dsp:txXfrm>
    </dsp:sp>
    <dsp:sp modelId="{C4F878A6-B62C-4DB4-A56A-C4DA31059006}">
      <dsp:nvSpPr>
        <dsp:cNvPr id="0" name=""/>
        <dsp:cNvSpPr/>
      </dsp:nvSpPr>
      <dsp:spPr>
        <a:xfrm rot="5400000">
          <a:off x="7445421" y="-658154"/>
          <a:ext cx="943084" cy="7451260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i="0" kern="1200" dirty="0"/>
            <a:t>ГОСТ РВ-0015-002-2020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/>
            <a:t>Перспективы – СДС «</a:t>
          </a:r>
          <a:r>
            <a:rPr lang="ru-RU" sz="2400" b="0" kern="1200" dirty="0" err="1"/>
            <a:t>Оборонсертифика</a:t>
          </a:r>
          <a:r>
            <a:rPr lang="ru-RU" sz="2400" b="0" kern="1200" dirty="0"/>
            <a:t>»</a:t>
          </a:r>
        </a:p>
      </dsp:txBody>
      <dsp:txXfrm rot="-5400000">
        <a:off x="4191333" y="2641972"/>
        <a:ext cx="7405222" cy="851008"/>
      </dsp:txXfrm>
    </dsp:sp>
    <dsp:sp modelId="{98E8E275-DBB6-4C42-A0E5-6EE0908C3187}">
      <dsp:nvSpPr>
        <dsp:cNvPr id="0" name=""/>
        <dsp:cNvSpPr/>
      </dsp:nvSpPr>
      <dsp:spPr>
        <a:xfrm>
          <a:off x="0" y="2478047"/>
          <a:ext cx="4191333" cy="1178855"/>
        </a:xfrm>
        <a:prstGeom prst="roundRect">
          <a:avLst/>
        </a:prstGeom>
        <a:solidFill>
          <a:schemeClr val="accent1">
            <a:shade val="50000"/>
            <a:hueOff val="242034"/>
            <a:satOff val="-4515"/>
            <a:lumOff val="425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solidFill>
                <a:schemeClr val="accent1">
                  <a:lumMod val="50000"/>
                </a:schemeClr>
              </a:solidFill>
            </a:rPr>
            <a:t>СДС «Военный Регистр»</a:t>
          </a:r>
        </a:p>
      </dsp:txBody>
      <dsp:txXfrm>
        <a:off x="57547" y="2535594"/>
        <a:ext cx="4076239" cy="1063761"/>
      </dsp:txXfrm>
    </dsp:sp>
    <dsp:sp modelId="{45DD389A-0902-4844-BDD7-0C87FA2BAF4B}">
      <dsp:nvSpPr>
        <dsp:cNvPr id="0" name=""/>
        <dsp:cNvSpPr/>
      </dsp:nvSpPr>
      <dsp:spPr>
        <a:xfrm rot="5400000">
          <a:off x="7445421" y="579644"/>
          <a:ext cx="943084" cy="7451260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EUROCERT S.A. </a:t>
          </a:r>
          <a:r>
            <a:rPr lang="ru-RU" sz="2400" kern="1200" dirty="0"/>
            <a:t>(Греция) </a:t>
          </a:r>
          <a:r>
            <a:rPr lang="en-US" sz="2400" kern="1200" dirty="0"/>
            <a:t>– </a:t>
          </a:r>
          <a:r>
            <a:rPr lang="ru-RU" sz="2400" kern="1200" dirty="0"/>
            <a:t>аккредитован </a:t>
          </a:r>
          <a:r>
            <a:rPr lang="en-US" sz="2400" kern="1200" dirty="0"/>
            <a:t>IAF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РС проводит аудит, </a:t>
          </a:r>
          <a:r>
            <a:rPr lang="en-US" sz="2400" kern="1200" dirty="0"/>
            <a:t>EUROCERT</a:t>
          </a:r>
          <a:r>
            <a:rPr lang="ru-RU" sz="2400" kern="1200" dirty="0"/>
            <a:t> выдаёт сертификат </a:t>
          </a:r>
        </a:p>
      </dsp:txBody>
      <dsp:txXfrm rot="-5400000">
        <a:off x="4191333" y="3879770"/>
        <a:ext cx="7405222" cy="851008"/>
      </dsp:txXfrm>
    </dsp:sp>
    <dsp:sp modelId="{9D103226-B876-4B85-8B09-AF2F13740318}">
      <dsp:nvSpPr>
        <dsp:cNvPr id="0" name=""/>
        <dsp:cNvSpPr/>
      </dsp:nvSpPr>
      <dsp:spPr>
        <a:xfrm>
          <a:off x="0" y="3715846"/>
          <a:ext cx="4191333" cy="1178855"/>
        </a:xfrm>
        <a:prstGeom prst="roundRect">
          <a:avLst/>
        </a:prstGeom>
        <a:solidFill>
          <a:schemeClr val="accent1">
            <a:shade val="50000"/>
            <a:hueOff val="121017"/>
            <a:satOff val="-2258"/>
            <a:lumOff val="212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Международная аккредитация</a:t>
          </a:r>
        </a:p>
      </dsp:txBody>
      <dsp:txXfrm>
        <a:off x="57547" y="3773393"/>
        <a:ext cx="4076239" cy="10637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917DC-279F-4BE9-B7BD-4B1BDA5E2516}">
      <dsp:nvSpPr>
        <dsp:cNvPr id="0" name=""/>
        <dsp:cNvSpPr/>
      </dsp:nvSpPr>
      <dsp:spPr>
        <a:xfrm>
          <a:off x="1421" y="0"/>
          <a:ext cx="3695159" cy="4422370"/>
        </a:xfrm>
        <a:prstGeom prst="roundRect">
          <a:avLst>
            <a:gd name="adj" fmla="val 10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ISO </a:t>
          </a:r>
          <a:r>
            <a:rPr lang="ru-RU" sz="3400" kern="1200" dirty="0"/>
            <a:t>9001</a:t>
          </a:r>
        </a:p>
      </dsp:txBody>
      <dsp:txXfrm>
        <a:off x="1421" y="0"/>
        <a:ext cx="3695159" cy="1326711"/>
      </dsp:txXfrm>
    </dsp:sp>
    <dsp:sp modelId="{49997263-F59C-4BC2-A55C-5EEB5D3B7B07}">
      <dsp:nvSpPr>
        <dsp:cNvPr id="0" name=""/>
        <dsp:cNvSpPr/>
      </dsp:nvSpPr>
      <dsp:spPr>
        <a:xfrm>
          <a:off x="370937" y="1327088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Красный Якорь</a:t>
          </a:r>
        </a:p>
      </dsp:txBody>
      <dsp:txXfrm>
        <a:off x="396384" y="1352535"/>
        <a:ext cx="2905233" cy="817924"/>
      </dsp:txXfrm>
    </dsp:sp>
    <dsp:sp modelId="{41D02AAC-42AA-469A-BDE2-88B47E9FF907}">
      <dsp:nvSpPr>
        <dsp:cNvPr id="0" name=""/>
        <dsp:cNvSpPr/>
      </dsp:nvSpPr>
      <dsp:spPr>
        <a:xfrm>
          <a:off x="370937" y="2329571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53785"/>
            <a:satOff val="-1003"/>
            <a:lumOff val="94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Красное Сормово</a:t>
          </a:r>
        </a:p>
      </dsp:txBody>
      <dsp:txXfrm>
        <a:off x="396384" y="2355018"/>
        <a:ext cx="2905233" cy="817924"/>
      </dsp:txXfrm>
    </dsp:sp>
    <dsp:sp modelId="{F3FD0750-89ED-4CA4-894D-D1B9C0A859F1}">
      <dsp:nvSpPr>
        <dsp:cNvPr id="0" name=""/>
        <dsp:cNvSpPr/>
      </dsp:nvSpPr>
      <dsp:spPr>
        <a:xfrm>
          <a:off x="370937" y="3332054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07571"/>
            <a:satOff val="-2007"/>
            <a:lumOff val="189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 err="1"/>
            <a:t>Литум</a:t>
          </a:r>
          <a:br>
            <a:rPr lang="ru-RU" sz="2500" kern="1200" dirty="0"/>
          </a:br>
          <a:r>
            <a:rPr lang="ru-RU" sz="2500" kern="1200" dirty="0"/>
            <a:t>(</a:t>
          </a:r>
          <a:r>
            <a:rPr lang="ru-RU" sz="2500" kern="1200" dirty="0" err="1"/>
            <a:t>Йотун</a:t>
          </a:r>
          <a:r>
            <a:rPr lang="ru-RU" sz="2500" kern="1200" dirty="0"/>
            <a:t> </a:t>
          </a:r>
          <a:r>
            <a:rPr lang="ru-RU" sz="2500" kern="1200" dirty="0" err="1"/>
            <a:t>Пэйнтс</a:t>
          </a:r>
          <a:r>
            <a:rPr lang="ru-RU" sz="2500" kern="1200" dirty="0"/>
            <a:t>)</a:t>
          </a:r>
        </a:p>
      </dsp:txBody>
      <dsp:txXfrm>
        <a:off x="396384" y="3357501"/>
        <a:ext cx="2905233" cy="817924"/>
      </dsp:txXfrm>
    </dsp:sp>
    <dsp:sp modelId="{9DB6D6C1-CFFE-462A-9B15-92D175191390}">
      <dsp:nvSpPr>
        <dsp:cNvPr id="0" name=""/>
        <dsp:cNvSpPr/>
      </dsp:nvSpPr>
      <dsp:spPr>
        <a:xfrm>
          <a:off x="3973717" y="0"/>
          <a:ext cx="3695159" cy="4422370"/>
        </a:xfrm>
        <a:prstGeom prst="roundRect">
          <a:avLst>
            <a:gd name="adj" fmla="val 10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Интегрированные</a:t>
          </a:r>
        </a:p>
      </dsp:txBody>
      <dsp:txXfrm>
        <a:off x="3973717" y="0"/>
        <a:ext cx="3695159" cy="1326711"/>
      </dsp:txXfrm>
    </dsp:sp>
    <dsp:sp modelId="{C7B7AB2D-DE66-4D5A-9FDF-B15DCA4B1645}">
      <dsp:nvSpPr>
        <dsp:cNvPr id="0" name=""/>
        <dsp:cNvSpPr/>
      </dsp:nvSpPr>
      <dsp:spPr>
        <a:xfrm>
          <a:off x="4343233" y="1327088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61356"/>
            <a:satOff val="-3010"/>
            <a:lumOff val="283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solidFill>
                <a:schemeClr val="accent1">
                  <a:lumMod val="50000"/>
                </a:schemeClr>
              </a:solidFill>
            </a:rPr>
            <a:t>СК Звезда</a:t>
          </a:r>
        </a:p>
      </dsp:txBody>
      <dsp:txXfrm>
        <a:off x="4368680" y="1352535"/>
        <a:ext cx="2905233" cy="817924"/>
      </dsp:txXfrm>
    </dsp:sp>
    <dsp:sp modelId="{4E7D7172-A2D9-4127-ADAE-FCED46F685DB}">
      <dsp:nvSpPr>
        <dsp:cNvPr id="0" name=""/>
        <dsp:cNvSpPr/>
      </dsp:nvSpPr>
      <dsp:spPr>
        <a:xfrm>
          <a:off x="4343233" y="2329571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15142"/>
            <a:satOff val="-4013"/>
            <a:lumOff val="378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solidFill>
                <a:schemeClr val="accent1">
                  <a:lumMod val="50000"/>
                </a:schemeClr>
              </a:solidFill>
            </a:rPr>
            <a:t>Предприятия группы СКФ</a:t>
          </a:r>
        </a:p>
      </dsp:txBody>
      <dsp:txXfrm>
        <a:off x="4368680" y="2355018"/>
        <a:ext cx="2905233" cy="817924"/>
      </dsp:txXfrm>
    </dsp:sp>
    <dsp:sp modelId="{5ABF85CC-2105-4D72-A4B8-621C80EB94F8}">
      <dsp:nvSpPr>
        <dsp:cNvPr id="0" name=""/>
        <dsp:cNvSpPr/>
      </dsp:nvSpPr>
      <dsp:spPr>
        <a:xfrm>
          <a:off x="4343233" y="3332054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15142"/>
            <a:satOff val="-4013"/>
            <a:lumOff val="378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solidFill>
                <a:schemeClr val="accent1">
                  <a:lumMod val="50000"/>
                </a:schemeClr>
              </a:solidFill>
            </a:rPr>
            <a:t>ДВМП</a:t>
          </a:r>
        </a:p>
      </dsp:txBody>
      <dsp:txXfrm>
        <a:off x="4368680" y="3357501"/>
        <a:ext cx="2905233" cy="817924"/>
      </dsp:txXfrm>
    </dsp:sp>
    <dsp:sp modelId="{C4F4D8FA-E648-4398-A208-ACCD6CECB727}">
      <dsp:nvSpPr>
        <dsp:cNvPr id="0" name=""/>
        <dsp:cNvSpPr/>
      </dsp:nvSpPr>
      <dsp:spPr>
        <a:xfrm>
          <a:off x="7946013" y="0"/>
          <a:ext cx="3695159" cy="4422370"/>
        </a:xfrm>
        <a:prstGeom prst="roundRect">
          <a:avLst>
            <a:gd name="adj" fmla="val 10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/>
            <a:t>Военный Регистр</a:t>
          </a:r>
          <a:endParaRPr lang="ru-RU" sz="3400" b="0" kern="1200" dirty="0"/>
        </a:p>
      </dsp:txBody>
      <dsp:txXfrm>
        <a:off x="7946013" y="0"/>
        <a:ext cx="3695159" cy="1326711"/>
      </dsp:txXfrm>
    </dsp:sp>
    <dsp:sp modelId="{C016786C-AE0B-4CE6-A097-29A93C79BAB7}">
      <dsp:nvSpPr>
        <dsp:cNvPr id="0" name=""/>
        <dsp:cNvSpPr/>
      </dsp:nvSpPr>
      <dsp:spPr>
        <a:xfrm>
          <a:off x="8315529" y="1327088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61356"/>
            <a:satOff val="-3010"/>
            <a:lumOff val="283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Невский ССЗ</a:t>
          </a:r>
        </a:p>
      </dsp:txBody>
      <dsp:txXfrm>
        <a:off x="8340976" y="1352535"/>
        <a:ext cx="2905233" cy="817924"/>
      </dsp:txXfrm>
    </dsp:sp>
    <dsp:sp modelId="{FB9D327C-680F-44B2-B68E-98F69074CB90}">
      <dsp:nvSpPr>
        <dsp:cNvPr id="0" name=""/>
        <dsp:cNvSpPr/>
      </dsp:nvSpPr>
      <dsp:spPr>
        <a:xfrm>
          <a:off x="8315529" y="2329571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07571"/>
            <a:satOff val="-2007"/>
            <a:lumOff val="189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Архангельская РЭБ флота</a:t>
          </a:r>
        </a:p>
      </dsp:txBody>
      <dsp:txXfrm>
        <a:off x="8340976" y="2355018"/>
        <a:ext cx="2905233" cy="817924"/>
      </dsp:txXfrm>
    </dsp:sp>
    <dsp:sp modelId="{2E724837-1D22-4D2A-B295-1C68D354C121}">
      <dsp:nvSpPr>
        <dsp:cNvPr id="0" name=""/>
        <dsp:cNvSpPr/>
      </dsp:nvSpPr>
      <dsp:spPr>
        <a:xfrm>
          <a:off x="8315529" y="3332054"/>
          <a:ext cx="2956127" cy="86881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53785"/>
            <a:satOff val="-1003"/>
            <a:lumOff val="94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Окская судоверфь</a:t>
          </a:r>
        </a:p>
      </dsp:txBody>
      <dsp:txXfrm>
        <a:off x="8340976" y="3357501"/>
        <a:ext cx="2905233" cy="8179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BB69B-7FFC-4BAC-AFC5-4041D005241F}">
      <dsp:nvSpPr>
        <dsp:cNvPr id="0" name=""/>
        <dsp:cNvSpPr/>
      </dsp:nvSpPr>
      <dsp:spPr>
        <a:xfrm>
          <a:off x="60078" y="2314"/>
          <a:ext cx="3613243" cy="1200642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ОБРАЩЕНИЕ ЗАЯВИТЕЛЯ</a:t>
          </a:r>
        </a:p>
      </dsp:txBody>
      <dsp:txXfrm>
        <a:off x="660399" y="2314"/>
        <a:ext cx="2412601" cy="1200642"/>
      </dsp:txXfrm>
    </dsp:sp>
    <dsp:sp modelId="{6A3CAD02-8A7C-4E7D-8194-C925B7A82E08}">
      <dsp:nvSpPr>
        <dsp:cNvPr id="0" name=""/>
        <dsp:cNvSpPr/>
      </dsp:nvSpPr>
      <dsp:spPr>
        <a:xfrm>
          <a:off x="3283112" y="104368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Выбор критерия проверки</a:t>
          </a:r>
        </a:p>
      </dsp:txBody>
      <dsp:txXfrm>
        <a:off x="3781379" y="104368"/>
        <a:ext cx="2002459" cy="996533"/>
      </dsp:txXfrm>
    </dsp:sp>
    <dsp:sp modelId="{B42FBE30-8857-4BE5-8C9C-BE7E02801273}">
      <dsp:nvSpPr>
        <dsp:cNvPr id="0" name=""/>
        <dsp:cNvSpPr/>
      </dsp:nvSpPr>
      <dsp:spPr>
        <a:xfrm>
          <a:off x="5933318" y="104368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Анализ возможности сертификации</a:t>
          </a:r>
        </a:p>
      </dsp:txBody>
      <dsp:txXfrm>
        <a:off x="6431585" y="104368"/>
        <a:ext cx="2002459" cy="996533"/>
      </dsp:txXfrm>
    </dsp:sp>
    <dsp:sp modelId="{1A74607D-F0FB-4191-B2C8-F965D1808945}">
      <dsp:nvSpPr>
        <dsp:cNvPr id="0" name=""/>
        <dsp:cNvSpPr/>
      </dsp:nvSpPr>
      <dsp:spPr>
        <a:xfrm>
          <a:off x="8583523" y="104368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Назначение исполнителя (100/200)</a:t>
          </a:r>
        </a:p>
      </dsp:txBody>
      <dsp:txXfrm>
        <a:off x="9081790" y="104368"/>
        <a:ext cx="2002459" cy="996533"/>
      </dsp:txXfrm>
    </dsp:sp>
    <dsp:sp modelId="{E8CB9C4E-DAEC-46DC-B27C-008F243084AD}">
      <dsp:nvSpPr>
        <dsp:cNvPr id="0" name=""/>
        <dsp:cNvSpPr/>
      </dsp:nvSpPr>
      <dsp:spPr>
        <a:xfrm>
          <a:off x="60078" y="1371046"/>
          <a:ext cx="3613243" cy="1200642"/>
        </a:xfrm>
        <a:prstGeom prst="chevron">
          <a:avLst/>
        </a:prstGeom>
        <a:solidFill>
          <a:schemeClr val="accent1">
            <a:shade val="50000"/>
            <a:hueOff val="161356"/>
            <a:satOff val="-3010"/>
            <a:lumOff val="283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accent1">
                  <a:lumMod val="50000"/>
                </a:schemeClr>
              </a:solidFill>
            </a:rPr>
            <a:t>ПРОЦЕСС СЕРТИФИКАЦИИ</a:t>
          </a:r>
        </a:p>
      </dsp:txBody>
      <dsp:txXfrm>
        <a:off x="660399" y="1371046"/>
        <a:ext cx="2412601" cy="1200642"/>
      </dsp:txXfrm>
    </dsp:sp>
    <dsp:sp modelId="{249BFEEF-CB0A-4B56-A1DF-116B1492654B}">
      <dsp:nvSpPr>
        <dsp:cNvPr id="0" name=""/>
        <dsp:cNvSpPr/>
      </dsp:nvSpPr>
      <dsp:spPr>
        <a:xfrm>
          <a:off x="3283112" y="1473101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Рассмотрение документации</a:t>
          </a:r>
        </a:p>
      </dsp:txBody>
      <dsp:txXfrm>
        <a:off x="3781379" y="1473101"/>
        <a:ext cx="2002459" cy="996533"/>
      </dsp:txXfrm>
    </dsp:sp>
    <dsp:sp modelId="{E2967217-ED65-4196-99D8-CFE6395F5F96}">
      <dsp:nvSpPr>
        <dsp:cNvPr id="0" name=""/>
        <dsp:cNvSpPr/>
      </dsp:nvSpPr>
      <dsp:spPr>
        <a:xfrm>
          <a:off x="5933318" y="1473101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Испытания и проверки</a:t>
          </a:r>
        </a:p>
      </dsp:txBody>
      <dsp:txXfrm>
        <a:off x="6431585" y="1473101"/>
        <a:ext cx="2002459" cy="996533"/>
      </dsp:txXfrm>
    </dsp:sp>
    <dsp:sp modelId="{970DB93F-BC85-4AD8-BC69-C9E2504BACCE}">
      <dsp:nvSpPr>
        <dsp:cNvPr id="0" name=""/>
        <dsp:cNvSpPr/>
      </dsp:nvSpPr>
      <dsp:spPr>
        <a:xfrm>
          <a:off x="8583523" y="1473101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Аудит производства</a:t>
          </a:r>
        </a:p>
      </dsp:txBody>
      <dsp:txXfrm>
        <a:off x="9081790" y="1473101"/>
        <a:ext cx="2002459" cy="996533"/>
      </dsp:txXfrm>
    </dsp:sp>
    <dsp:sp modelId="{79EA83A7-4AD2-4D70-95CF-E6B6F207B094}">
      <dsp:nvSpPr>
        <dsp:cNvPr id="0" name=""/>
        <dsp:cNvSpPr/>
      </dsp:nvSpPr>
      <dsp:spPr>
        <a:xfrm>
          <a:off x="60078" y="2739779"/>
          <a:ext cx="3613243" cy="1200642"/>
        </a:xfrm>
        <a:prstGeom prst="chevron">
          <a:avLst/>
        </a:prstGeom>
        <a:solidFill>
          <a:schemeClr val="accent1">
            <a:shade val="50000"/>
            <a:hueOff val="161356"/>
            <a:satOff val="-3010"/>
            <a:lumOff val="283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accent1">
                  <a:lumMod val="50000"/>
                </a:schemeClr>
              </a:solidFill>
            </a:rPr>
            <a:t>ВЫДАЧА ДОКУМЕНТОВ</a:t>
          </a:r>
        </a:p>
      </dsp:txBody>
      <dsp:txXfrm>
        <a:off x="660399" y="2739779"/>
        <a:ext cx="2412601" cy="1200642"/>
      </dsp:txXfrm>
    </dsp:sp>
    <dsp:sp modelId="{302185B2-DB53-4E2F-97AD-B9CD1FD843B9}">
      <dsp:nvSpPr>
        <dsp:cNvPr id="0" name=""/>
        <dsp:cNvSpPr/>
      </dsp:nvSpPr>
      <dsp:spPr>
        <a:xfrm>
          <a:off x="3283112" y="2841833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Сертификат единичной продукции</a:t>
          </a:r>
        </a:p>
      </dsp:txBody>
      <dsp:txXfrm>
        <a:off x="3781379" y="2841833"/>
        <a:ext cx="2002459" cy="996533"/>
      </dsp:txXfrm>
    </dsp:sp>
    <dsp:sp modelId="{D9066673-1B58-46B0-B711-8648BB44BD6C}">
      <dsp:nvSpPr>
        <dsp:cNvPr id="0" name=""/>
        <dsp:cNvSpPr/>
      </dsp:nvSpPr>
      <dsp:spPr>
        <a:xfrm>
          <a:off x="5933318" y="2841833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Сертификат о типовом одобрении</a:t>
          </a:r>
        </a:p>
      </dsp:txBody>
      <dsp:txXfrm>
        <a:off x="6431585" y="2841833"/>
        <a:ext cx="2002459" cy="996533"/>
      </dsp:txXfrm>
    </dsp:sp>
    <dsp:sp modelId="{F7A45C06-3BBF-41E7-8340-6EE4440B49FC}">
      <dsp:nvSpPr>
        <dsp:cNvPr id="0" name=""/>
        <dsp:cNvSpPr/>
      </dsp:nvSpPr>
      <dsp:spPr>
        <a:xfrm>
          <a:off x="8583523" y="2841833"/>
          <a:ext cx="2998992" cy="996533"/>
        </a:xfrm>
        <a:prstGeom prst="chevron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Сертификат соответствия производства</a:t>
          </a:r>
        </a:p>
      </dsp:txBody>
      <dsp:txXfrm>
        <a:off x="9081790" y="2841833"/>
        <a:ext cx="2002459" cy="996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6B61D-71AB-4DAF-9CF9-0B9036A027A9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FDA1D-0EA2-42BE-87C9-7199081D64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071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FDA1D-0EA2-42BE-87C9-7199081D64B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573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FDA1D-0EA2-42BE-87C9-7199081D64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9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8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7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46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0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9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18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4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47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0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Семинар в рамках подготовки к проверке Российской Федерации со стороны ИМО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8EB3CFD-4983-4483-B8DE-337B3004E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84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gif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microsoft.com/office/2007/relationships/diagramDrawing" Target="../diagrams/drawing1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.gif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microsoft.com/office/2007/relationships/diagramDrawing" Target="../diagrams/drawing2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3.xml"/><Relationship Id="rId5" Type="http://schemas.openxmlformats.org/officeDocument/2006/relationships/image" Target="../media/image4.png"/><Relationship Id="rId10" Type="http://schemas.microsoft.com/office/2007/relationships/diagramDrawing" Target="../diagrams/drawing3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4.xml"/><Relationship Id="rId5" Type="http://schemas.openxmlformats.org/officeDocument/2006/relationships/image" Target="../media/image4.png"/><Relationship Id="rId10" Type="http://schemas.microsoft.com/office/2007/relationships/diagramDrawing" Target="../diagrams/drawing4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93" y="0"/>
            <a:ext cx="8562708" cy="1154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9170" y="1533697"/>
            <a:ext cx="8633658" cy="3284109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007AB2"/>
                </a:solidFill>
              </a:rPr>
              <a:t>Отдел новых</a:t>
            </a:r>
            <a:br>
              <a:rPr lang="ru-RU" sz="6000" b="1" dirty="0">
                <a:solidFill>
                  <a:srgbClr val="007AB2"/>
                </a:solidFill>
              </a:rPr>
            </a:br>
            <a:r>
              <a:rPr lang="ru-RU" sz="6000" b="1" dirty="0">
                <a:solidFill>
                  <a:srgbClr val="007AB2"/>
                </a:solidFill>
              </a:rPr>
              <a:t>направлений</a:t>
            </a:r>
            <a:br>
              <a:rPr lang="ru-RU" sz="6000" b="1" dirty="0">
                <a:solidFill>
                  <a:srgbClr val="007AB2"/>
                </a:solidFill>
              </a:rPr>
            </a:br>
            <a:r>
              <a:rPr lang="ru-RU" sz="6000" b="1" dirty="0">
                <a:solidFill>
                  <a:srgbClr val="007AB2"/>
                </a:solidFill>
              </a:rPr>
              <a:t>сертификации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652" y="5480039"/>
            <a:ext cx="9151947" cy="914400"/>
          </a:xfrm>
        </p:spPr>
        <p:txBody>
          <a:bodyPr/>
          <a:lstStyle/>
          <a:p>
            <a:r>
              <a:rPr lang="en-US" dirty="0">
                <a:solidFill>
                  <a:srgbClr val="007AB2"/>
                </a:solidFill>
              </a:rPr>
              <a:t>v. </a:t>
            </a:r>
            <a:r>
              <a:rPr lang="ru-RU" dirty="0">
                <a:solidFill>
                  <a:srgbClr val="007AB2"/>
                </a:solidFill>
              </a:rPr>
              <a:t>21 апреля 2023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7" y="379429"/>
            <a:ext cx="2238998" cy="396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212882"/>
            <a:ext cx="827786" cy="8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07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93" y="0"/>
            <a:ext cx="8562708" cy="1154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3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7" y="379429"/>
            <a:ext cx="2238998" cy="396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212882"/>
            <a:ext cx="827786" cy="82778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2919" y="1123838"/>
            <a:ext cx="11642594" cy="40986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7AB2"/>
                </a:solidFill>
              </a:rPr>
              <a:t>Структура добровольных услуг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086232637"/>
              </p:ext>
            </p:extLst>
          </p:nvPr>
        </p:nvGraphicFramePr>
        <p:xfrm>
          <a:off x="252919" y="1544087"/>
          <a:ext cx="11642594" cy="489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5399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93" y="0"/>
            <a:ext cx="8562708" cy="1154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3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7" y="379429"/>
            <a:ext cx="2238998" cy="396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212882"/>
            <a:ext cx="827786" cy="82778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043" y="1123838"/>
            <a:ext cx="11922710" cy="409860"/>
          </a:xfrm>
        </p:spPr>
        <p:txBody>
          <a:bodyPr>
            <a:noAutofit/>
          </a:bodyPr>
          <a:lstStyle/>
          <a:p>
            <a:r>
              <a:rPr lang="ru-RU" sz="2500" dirty="0">
                <a:solidFill>
                  <a:srgbClr val="007AB2"/>
                </a:solidFill>
              </a:rPr>
              <a:t>Сертификация систем менеджмента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60920135"/>
              </p:ext>
            </p:extLst>
          </p:nvPr>
        </p:nvGraphicFramePr>
        <p:xfrm>
          <a:off x="252919" y="1544087"/>
          <a:ext cx="11642594" cy="489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9820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93" y="0"/>
            <a:ext cx="8562708" cy="1154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3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7" y="379429"/>
            <a:ext cx="2238998" cy="396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212882"/>
            <a:ext cx="827786" cy="82778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2919" y="1123838"/>
            <a:ext cx="11642594" cy="4098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AB2"/>
                </a:solidFill>
              </a:rPr>
              <a:t>Крупнейшие заказчики по сертификации систем менеджмента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0907014"/>
              </p:ext>
            </p:extLst>
          </p:nvPr>
        </p:nvGraphicFramePr>
        <p:xfrm>
          <a:off x="252919" y="1720735"/>
          <a:ext cx="11642594" cy="4422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365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93" y="0"/>
            <a:ext cx="8562708" cy="1154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3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7" y="379429"/>
            <a:ext cx="2238998" cy="396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212882"/>
            <a:ext cx="827786" cy="82778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2919" y="1123838"/>
            <a:ext cx="11642594" cy="4098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AB2"/>
                </a:solidFill>
              </a:rPr>
              <a:t>Процедура добровольной сертификации продукции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02774122"/>
              </p:ext>
            </p:extLst>
          </p:nvPr>
        </p:nvGraphicFramePr>
        <p:xfrm>
          <a:off x="252919" y="2517059"/>
          <a:ext cx="11642594" cy="3942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3CFD-4983-4483-B8DE-337B3004E625}" type="slidenum">
              <a:rPr lang="ru-RU" smtClean="0"/>
              <a:t>5</a:t>
            </a:fld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252919" y="1720516"/>
            <a:ext cx="11642594" cy="660017"/>
            <a:chOff x="252919" y="1720516"/>
            <a:chExt cx="11642594" cy="707887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252919" y="1731724"/>
              <a:ext cx="5390797" cy="696679"/>
              <a:chOff x="5879353" y="332"/>
              <a:chExt cx="4976045" cy="6966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5879353" y="332"/>
                <a:ext cx="4976045" cy="696679"/>
              </a:xfrm>
              <a:prstGeom prst="rect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242034"/>
                  <a:satOff val="-4515"/>
                  <a:lumOff val="42599"/>
                  <a:alphaOff val="0"/>
                </a:schemeClr>
              </a:fillRef>
              <a:effectRef idx="2">
                <a:schemeClr val="accent1">
                  <a:shade val="50000"/>
                  <a:hueOff val="242034"/>
                  <a:satOff val="-4515"/>
                  <a:lumOff val="42599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TextBox 13"/>
              <p:cNvSpPr txBox="1"/>
              <p:nvPr/>
            </p:nvSpPr>
            <p:spPr>
              <a:xfrm>
                <a:off x="5879353" y="332"/>
                <a:ext cx="4976045" cy="69667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3200" b="1" kern="1200" dirty="0">
                    <a:solidFill>
                      <a:schemeClr val="accent1">
                        <a:lumMod val="50000"/>
                      </a:schemeClr>
                    </a:solidFill>
                  </a:rPr>
                  <a:t>ДОБРОВОЛЬНАЯ </a:t>
                </a: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6504716" y="1731723"/>
              <a:ext cx="5390797" cy="696679"/>
              <a:chOff x="787194" y="332"/>
              <a:chExt cx="4976045" cy="6966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787194" y="332"/>
                <a:ext cx="4976045" cy="696679"/>
              </a:xfrm>
              <a:prstGeom prst="rect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TextBox 16"/>
              <p:cNvSpPr txBox="1"/>
              <p:nvPr/>
            </p:nvSpPr>
            <p:spPr>
              <a:xfrm>
                <a:off x="787194" y="332"/>
                <a:ext cx="4976045" cy="69667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3200" b="1" kern="1200" dirty="0"/>
                  <a:t>ОБЯЗАТЕЛЬНАЯ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5643716" y="1720516"/>
              <a:ext cx="860999" cy="6932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accent1">
                      <a:lumMod val="50000"/>
                    </a:schemeClr>
                  </a:solidFill>
                </a:rPr>
                <a:t>≠</a:t>
              </a:r>
              <a:endParaRPr lang="ru-RU" sz="4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31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93" y="0"/>
            <a:ext cx="8562708" cy="1154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6523" y="1455420"/>
            <a:ext cx="8378952" cy="1467573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007AB2"/>
                </a:solidFill>
              </a:rPr>
              <a:t>Спасибо за внимание!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7" y="379429"/>
            <a:ext cx="2238998" cy="396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212882"/>
            <a:ext cx="827786" cy="827786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2588" y="4857135"/>
            <a:ext cx="8846821" cy="1366684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7AB2"/>
                </a:solidFill>
              </a:rPr>
              <a:t>Отдел новых направлений сертификации</a:t>
            </a:r>
            <a:endParaRPr lang="en-US" b="1" dirty="0">
              <a:solidFill>
                <a:srgbClr val="007AB2"/>
              </a:solidFill>
            </a:endParaRPr>
          </a:p>
          <a:p>
            <a:r>
              <a:rPr lang="en-US" dirty="0">
                <a:solidFill>
                  <a:srgbClr val="007AB2"/>
                </a:solidFill>
              </a:rPr>
              <a:t>e-mail: vinogradov.aa@rs-class.org</a:t>
            </a:r>
            <a:endParaRPr lang="ru-RU" dirty="0">
              <a:solidFill>
                <a:srgbClr val="007AB2"/>
              </a:solidFill>
            </a:endParaRPr>
          </a:p>
          <a:p>
            <a:r>
              <a:rPr lang="ru-RU" dirty="0">
                <a:solidFill>
                  <a:srgbClr val="007AB2"/>
                </a:solidFill>
              </a:rPr>
              <a:t>тел.: +7(812) 380-1989</a:t>
            </a:r>
          </a:p>
        </p:txBody>
      </p:sp>
    </p:spTree>
    <p:extLst>
      <p:ext uri="{BB962C8B-B14F-4D97-AF65-F5344CB8AC3E}">
        <p14:creationId xmlns:p14="http://schemas.microsoft.com/office/powerpoint/2010/main" val="137393186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2172</TotalTime>
  <Words>250</Words>
  <Application>Microsoft Office PowerPoint</Application>
  <PresentationFormat>Широкоэкранный</PresentationFormat>
  <Paragraphs>66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Corbel</vt:lpstr>
      <vt:lpstr>Wingdings 2</vt:lpstr>
      <vt:lpstr>Рамка</vt:lpstr>
      <vt:lpstr>Отдел новых направлений сертификации</vt:lpstr>
      <vt:lpstr>Структура добровольных услуг</vt:lpstr>
      <vt:lpstr>Сертификация систем менеджмента</vt:lpstr>
      <vt:lpstr>Крупнейшие заказчики по сертификации систем менеджмента</vt:lpstr>
      <vt:lpstr>Процедура добровольной сертификации продукции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Василевский Сергей Николаевич</dc:creator>
  <cp:lastModifiedBy>Виноградов Антон Алексеевич</cp:lastModifiedBy>
  <cp:revision>153</cp:revision>
  <dcterms:created xsi:type="dcterms:W3CDTF">2017-11-01T10:26:31Z</dcterms:created>
  <dcterms:modified xsi:type="dcterms:W3CDTF">2023-06-21T13:33:45Z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